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4" r:id="rId10"/>
    <p:sldId id="265" r:id="rId11"/>
    <p:sldId id="267" r:id="rId12"/>
    <p:sldId id="270" r:id="rId13"/>
    <p:sldId id="268" r:id="rId14"/>
    <p:sldId id="269" r:id="rId15"/>
    <p:sldId id="273" r:id="rId16"/>
    <p:sldId id="274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1E42"/>
    <a:srgbClr val="FF8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28" d="100"/>
          <a:sy n="28" d="100"/>
        </p:scale>
        <p:origin x="45" y="13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len, Francisco I" userId="db819602-9a97-4ce8-bbee-8821541fb476" providerId="ADAL" clId="{ED1C7475-D883-4BAC-B6C6-515A7672C542}"/>
    <pc:docChg chg="undo custSel addSld delSld modSld sldOrd modMainMaster">
      <pc:chgData name="Guillen, Francisco I" userId="db819602-9a97-4ce8-bbee-8821541fb476" providerId="ADAL" clId="{ED1C7475-D883-4BAC-B6C6-515A7672C542}" dt="2024-06-18T15:28:50.870" v="928"/>
      <pc:docMkLst>
        <pc:docMk/>
      </pc:docMkLst>
      <pc:sldChg chg="addSp delSp modSp mod setBg">
        <pc:chgData name="Guillen, Francisco I" userId="db819602-9a97-4ce8-bbee-8821541fb476" providerId="ADAL" clId="{ED1C7475-D883-4BAC-B6C6-515A7672C542}" dt="2024-06-18T10:38:26.316" v="924" actId="1036"/>
        <pc:sldMkLst>
          <pc:docMk/>
          <pc:sldMk cId="2951274456" sldId="256"/>
        </pc:sldMkLst>
        <pc:spChg chg="mod">
          <ac:chgData name="Guillen, Francisco I" userId="db819602-9a97-4ce8-bbee-8821541fb476" providerId="ADAL" clId="{ED1C7475-D883-4BAC-B6C6-515A7672C542}" dt="2024-06-18T10:37:01.613" v="888" actId="403"/>
          <ac:spMkLst>
            <pc:docMk/>
            <pc:sldMk cId="2951274456" sldId="256"/>
            <ac:spMk id="2" creationId="{F219C057-0444-BA22-604E-84EA0FE64319}"/>
          </ac:spMkLst>
        </pc:spChg>
        <pc:spChg chg="mod">
          <ac:chgData name="Guillen, Francisco I" userId="db819602-9a97-4ce8-bbee-8821541fb476" providerId="ADAL" clId="{ED1C7475-D883-4BAC-B6C6-515A7672C542}" dt="2024-06-18T10:38:26.316" v="924" actId="1036"/>
          <ac:spMkLst>
            <pc:docMk/>
            <pc:sldMk cId="2951274456" sldId="256"/>
            <ac:spMk id="3" creationId="{AF664981-82E7-C810-3B50-B5752AFC0EA6}"/>
          </ac:spMkLst>
        </pc:spChg>
        <pc:spChg chg="add del">
          <ac:chgData name="Guillen, Francisco I" userId="db819602-9a97-4ce8-bbee-8821541fb476" providerId="ADAL" clId="{ED1C7475-D883-4BAC-B6C6-515A7672C542}" dt="2024-06-18T10:36:52.375" v="885" actId="26606"/>
          <ac:spMkLst>
            <pc:docMk/>
            <pc:sldMk cId="2951274456" sldId="256"/>
            <ac:spMk id="8" creationId="{C7D023E4-8DE1-436E-9847-ED6A4B4B04FD}"/>
          </ac:spMkLst>
        </pc:spChg>
        <pc:grpChg chg="add del">
          <ac:chgData name="Guillen, Francisco I" userId="db819602-9a97-4ce8-bbee-8821541fb476" providerId="ADAL" clId="{ED1C7475-D883-4BAC-B6C6-515A7672C542}" dt="2024-06-18T10:36:52.375" v="885" actId="26606"/>
          <ac:grpSpMkLst>
            <pc:docMk/>
            <pc:sldMk cId="2951274456" sldId="256"/>
            <ac:grpSpMk id="10" creationId="{1FEC590B-3306-47E9-BD67-97F3F76169A4}"/>
          </ac:grpSpMkLst>
        </pc:grpChg>
        <pc:grpChg chg="add del">
          <ac:chgData name="Guillen, Francisco I" userId="db819602-9a97-4ce8-bbee-8821541fb476" providerId="ADAL" clId="{ED1C7475-D883-4BAC-B6C6-515A7672C542}" dt="2024-06-18T10:36:52.375" v="885" actId="26606"/>
          <ac:grpSpMkLst>
            <pc:docMk/>
            <pc:sldMk cId="2951274456" sldId="256"/>
            <ac:grpSpMk id="14" creationId="{A47AAF5E-1692-48C9-98FB-6432BF0BC4F7}"/>
          </ac:grpSpMkLst>
        </pc:grpChg>
        <pc:cxnChg chg="add mod">
          <ac:chgData name="Guillen, Francisco I" userId="db819602-9a97-4ce8-bbee-8821541fb476" providerId="ADAL" clId="{ED1C7475-D883-4BAC-B6C6-515A7672C542}" dt="2024-06-18T10:38:18.919" v="896" actId="1076"/>
          <ac:cxnSpMkLst>
            <pc:docMk/>
            <pc:sldMk cId="2951274456" sldId="256"/>
            <ac:cxnSpMk id="5" creationId="{EFD15DFE-4E2A-E85C-C79E-D76E85C628BB}"/>
          </ac:cxnSpMkLst>
        </pc:cxnChg>
      </pc:sldChg>
      <pc:sldChg chg="addSp delSp modSp new mod setBg">
        <pc:chgData name="Guillen, Francisco I" userId="db819602-9a97-4ce8-bbee-8821541fb476" providerId="ADAL" clId="{ED1C7475-D883-4BAC-B6C6-515A7672C542}" dt="2024-06-18T10:14:28.317" v="513"/>
        <pc:sldMkLst>
          <pc:docMk/>
          <pc:sldMk cId="812406116" sldId="257"/>
        </pc:sldMkLst>
        <pc:spChg chg="mod">
          <ac:chgData name="Guillen, Francisco I" userId="db819602-9a97-4ce8-bbee-8821541fb476" providerId="ADAL" clId="{ED1C7475-D883-4BAC-B6C6-515A7672C542}" dt="2024-06-18T09:47:06.784" v="157" actId="14100"/>
          <ac:spMkLst>
            <pc:docMk/>
            <pc:sldMk cId="812406116" sldId="257"/>
            <ac:spMk id="2" creationId="{0F659B47-6814-3DF0-AFDE-FAE9A7891E59}"/>
          </ac:spMkLst>
        </pc:spChg>
        <pc:spChg chg="add del">
          <ac:chgData name="Guillen, Francisco I" userId="db819602-9a97-4ce8-bbee-8821541fb476" providerId="ADAL" clId="{ED1C7475-D883-4BAC-B6C6-515A7672C542}" dt="2024-06-18T09:31:09.026" v="69"/>
          <ac:spMkLst>
            <pc:docMk/>
            <pc:sldMk cId="812406116" sldId="257"/>
            <ac:spMk id="3" creationId="{FDBE332A-5245-830D-08F7-4CCA2FDE90C0}"/>
          </ac:spMkLst>
        </pc:spChg>
        <pc:spChg chg="add del">
          <ac:chgData name="Guillen, Francisco I" userId="db819602-9a97-4ce8-bbee-8821541fb476" providerId="ADAL" clId="{ED1C7475-D883-4BAC-B6C6-515A7672C542}" dt="2024-06-18T09:31:18.034" v="71" actId="26606"/>
          <ac:spMkLst>
            <pc:docMk/>
            <pc:sldMk cId="812406116" sldId="257"/>
            <ac:spMk id="10" creationId="{A4AC5506-6312-4701-8D3C-40187889A947}"/>
          </ac:spMkLst>
        </pc:spChg>
        <pc:spChg chg="mod">
          <ac:chgData name="Guillen, Francisco I" userId="db819602-9a97-4ce8-bbee-8821541fb476" providerId="ADAL" clId="{ED1C7475-D883-4BAC-B6C6-515A7672C542}" dt="2024-06-18T09:44:10.237" v="145" actId="1076"/>
          <ac:spMkLst>
            <pc:docMk/>
            <pc:sldMk cId="812406116" sldId="257"/>
            <ac:spMk id="13" creationId="{4623349B-3389-9B99-5B83-B6B203BCD827}"/>
          </ac:spMkLst>
        </pc:spChg>
        <pc:graphicFrameChg chg="add mod">
          <ac:chgData name="Guillen, Francisco I" userId="db819602-9a97-4ce8-bbee-8821541fb476" providerId="ADAL" clId="{ED1C7475-D883-4BAC-B6C6-515A7672C542}" dt="2024-06-18T09:31:06.764" v="68"/>
          <ac:graphicFrameMkLst>
            <pc:docMk/>
            <pc:sldMk cId="812406116" sldId="257"/>
            <ac:graphicFrameMk id="4" creationId="{30D24F5F-AB97-0234-F69B-650FB6961B53}"/>
          </ac:graphicFrameMkLst>
        </pc:graphicFrameChg>
        <pc:graphicFrameChg chg="add mod">
          <ac:chgData name="Guillen, Francisco I" userId="db819602-9a97-4ce8-bbee-8821541fb476" providerId="ADAL" clId="{ED1C7475-D883-4BAC-B6C6-515A7672C542}" dt="2024-06-18T09:32:32.828" v="76"/>
          <ac:graphicFrameMkLst>
            <pc:docMk/>
            <pc:sldMk cId="812406116" sldId="257"/>
            <ac:graphicFrameMk id="7" creationId="{B4DD66E8-6E87-991B-AC8C-8CD6F0267DE2}"/>
          </ac:graphicFrameMkLst>
        </pc:graphicFrameChg>
        <pc:graphicFrameChg chg="add mod">
          <ac:chgData name="Guillen, Francisco I" userId="db819602-9a97-4ce8-bbee-8821541fb476" providerId="ADAL" clId="{ED1C7475-D883-4BAC-B6C6-515A7672C542}" dt="2024-06-18T10:14:28.317" v="513"/>
          <ac:graphicFrameMkLst>
            <pc:docMk/>
            <pc:sldMk cId="812406116" sldId="257"/>
            <ac:graphicFrameMk id="14" creationId="{5B47EA0C-7517-B2A7-3AD9-C6FC94F231FD}"/>
          </ac:graphicFrameMkLst>
        </pc:graphicFrameChg>
        <pc:picChg chg="add mod">
          <ac:chgData name="Guillen, Francisco I" userId="db819602-9a97-4ce8-bbee-8821541fb476" providerId="ADAL" clId="{ED1C7475-D883-4BAC-B6C6-515A7672C542}" dt="2024-06-18T09:46:33.501" v="156" actId="1582"/>
          <ac:picMkLst>
            <pc:docMk/>
            <pc:sldMk cId="812406116" sldId="257"/>
            <ac:picMk id="5" creationId="{02E8DE45-665E-F5C0-5E03-005372F8B0FB}"/>
          </ac:picMkLst>
        </pc:picChg>
        <pc:picChg chg="add mod">
          <ac:chgData name="Guillen, Francisco I" userId="db819602-9a97-4ce8-bbee-8821541fb476" providerId="ADAL" clId="{ED1C7475-D883-4BAC-B6C6-515A7672C542}" dt="2024-06-18T09:45:20.889" v="151" actId="1076"/>
          <ac:picMkLst>
            <pc:docMk/>
            <pc:sldMk cId="812406116" sldId="257"/>
            <ac:picMk id="6" creationId="{9985BC7A-F44D-7C00-AE9B-2E6D9DF5DE3E}"/>
          </ac:picMkLst>
        </pc:picChg>
        <pc:picChg chg="add mod">
          <ac:chgData name="Guillen, Francisco I" userId="db819602-9a97-4ce8-bbee-8821541fb476" providerId="ADAL" clId="{ED1C7475-D883-4BAC-B6C6-515A7672C542}" dt="2024-06-18T09:45:04.192" v="150" actId="12788"/>
          <ac:picMkLst>
            <pc:docMk/>
            <pc:sldMk cId="812406116" sldId="257"/>
            <ac:picMk id="8" creationId="{2648D013-F6DB-8776-0030-241F5B444F20}"/>
          </ac:picMkLst>
        </pc:picChg>
        <pc:picChg chg="add mod">
          <ac:chgData name="Guillen, Francisco I" userId="db819602-9a97-4ce8-bbee-8821541fb476" providerId="ADAL" clId="{ED1C7475-D883-4BAC-B6C6-515A7672C542}" dt="2024-06-18T09:52:31.827" v="202" actId="1076"/>
          <ac:picMkLst>
            <pc:docMk/>
            <pc:sldMk cId="812406116" sldId="257"/>
            <ac:picMk id="9" creationId="{39FABD8B-C942-7918-F1CB-F1B87838F4D6}"/>
          </ac:picMkLst>
        </pc:picChg>
        <pc:picChg chg="add mod">
          <ac:chgData name="Guillen, Francisco I" userId="db819602-9a97-4ce8-bbee-8821541fb476" providerId="ADAL" clId="{ED1C7475-D883-4BAC-B6C6-515A7672C542}" dt="2024-06-18T09:52:24.015" v="201" actId="1076"/>
          <ac:picMkLst>
            <pc:docMk/>
            <pc:sldMk cId="812406116" sldId="257"/>
            <ac:picMk id="11" creationId="{9D073B23-84E3-ACD4-EE70-724C2FB6B146}"/>
          </ac:picMkLst>
        </pc:picChg>
      </pc:sldChg>
      <pc:sldChg chg="addSp delSp modSp add mod">
        <pc:chgData name="Guillen, Francisco I" userId="db819602-9a97-4ce8-bbee-8821541fb476" providerId="ADAL" clId="{ED1C7475-D883-4BAC-B6C6-515A7672C542}" dt="2024-06-18T09:53:47.438" v="213" actId="1076"/>
        <pc:sldMkLst>
          <pc:docMk/>
          <pc:sldMk cId="4094871071" sldId="258"/>
        </pc:sldMkLst>
        <pc:spChg chg="mod">
          <ac:chgData name="Guillen, Francisco I" userId="db819602-9a97-4ce8-bbee-8821541fb476" providerId="ADAL" clId="{ED1C7475-D883-4BAC-B6C6-515A7672C542}" dt="2024-06-18T09:49:05.461" v="172" actId="20577"/>
          <ac:spMkLst>
            <pc:docMk/>
            <pc:sldMk cId="4094871071" sldId="258"/>
            <ac:spMk id="2" creationId="{0F659B47-6814-3DF0-AFDE-FAE9A7891E59}"/>
          </ac:spMkLst>
        </pc:spChg>
        <pc:spChg chg="add del mod">
          <ac:chgData name="Guillen, Francisco I" userId="db819602-9a97-4ce8-bbee-8821541fb476" providerId="ADAL" clId="{ED1C7475-D883-4BAC-B6C6-515A7672C542}" dt="2024-06-18T09:51:09.374" v="189" actId="478"/>
          <ac:spMkLst>
            <pc:docMk/>
            <pc:sldMk cId="4094871071" sldId="258"/>
            <ac:spMk id="15" creationId="{32EB18C1-4525-CDC1-0ADA-2AD7A45D9680}"/>
          </ac:spMkLst>
        </pc:spChg>
        <pc:graphicFrameChg chg="add mod">
          <ac:chgData name="Guillen, Francisco I" userId="db819602-9a97-4ce8-bbee-8821541fb476" providerId="ADAL" clId="{ED1C7475-D883-4BAC-B6C6-515A7672C542}" dt="2024-06-18T09:50:02.384" v="175"/>
          <ac:graphicFrameMkLst>
            <pc:docMk/>
            <pc:sldMk cId="4094871071" sldId="258"/>
            <ac:graphicFrameMk id="3" creationId="{37A12527-6CEE-09D4-4AD5-0C087C9EFD48}"/>
          </ac:graphicFrameMkLst>
        </pc:graphicFrameChg>
        <pc:graphicFrameChg chg="add mod">
          <ac:chgData name="Guillen, Francisco I" userId="db819602-9a97-4ce8-bbee-8821541fb476" providerId="ADAL" clId="{ED1C7475-D883-4BAC-B6C6-515A7672C542}" dt="2024-06-18T09:50:44.012" v="181"/>
          <ac:graphicFrameMkLst>
            <pc:docMk/>
            <pc:sldMk cId="4094871071" sldId="258"/>
            <ac:graphicFrameMk id="7" creationId="{B16C7D21-5CA6-981C-2267-508BB1B43F60}"/>
          </ac:graphicFrameMkLst>
        </pc:graphicFrameChg>
        <pc:picChg chg="add mod">
          <ac:chgData name="Guillen, Francisco I" userId="db819602-9a97-4ce8-bbee-8821541fb476" providerId="ADAL" clId="{ED1C7475-D883-4BAC-B6C6-515A7672C542}" dt="2024-06-18T09:50:27.486" v="180" actId="1076"/>
          <ac:picMkLst>
            <pc:docMk/>
            <pc:sldMk cId="4094871071" sldId="258"/>
            <ac:picMk id="4" creationId="{0B3AF991-367A-CDCC-F3A0-6CD10D82162B}"/>
          </ac:picMkLst>
        </pc:picChg>
        <pc:picChg chg="del mod">
          <ac:chgData name="Guillen, Francisco I" userId="db819602-9a97-4ce8-bbee-8821541fb476" providerId="ADAL" clId="{ED1C7475-D883-4BAC-B6C6-515A7672C542}" dt="2024-06-18T09:51:05.140" v="188" actId="478"/>
          <ac:picMkLst>
            <pc:docMk/>
            <pc:sldMk cId="4094871071" sldId="258"/>
            <ac:picMk id="5" creationId="{02E8DE45-665E-F5C0-5E03-005372F8B0FB}"/>
          </ac:picMkLst>
        </pc:picChg>
        <pc:picChg chg="del mod">
          <ac:chgData name="Guillen, Francisco I" userId="db819602-9a97-4ce8-bbee-8821541fb476" providerId="ADAL" clId="{ED1C7475-D883-4BAC-B6C6-515A7672C542}" dt="2024-06-18T09:50:23.961" v="179" actId="478"/>
          <ac:picMkLst>
            <pc:docMk/>
            <pc:sldMk cId="4094871071" sldId="258"/>
            <ac:picMk id="6" creationId="{9985BC7A-F44D-7C00-AE9B-2E6D9DF5DE3E}"/>
          </ac:picMkLst>
        </pc:picChg>
        <pc:picChg chg="del">
          <ac:chgData name="Guillen, Francisco I" userId="db819602-9a97-4ce8-bbee-8821541fb476" providerId="ADAL" clId="{ED1C7475-D883-4BAC-B6C6-515A7672C542}" dt="2024-06-18T09:51:32.392" v="193" actId="478"/>
          <ac:picMkLst>
            <pc:docMk/>
            <pc:sldMk cId="4094871071" sldId="258"/>
            <ac:picMk id="8" creationId="{2648D013-F6DB-8776-0030-241F5B444F20}"/>
          </ac:picMkLst>
        </pc:picChg>
        <pc:picChg chg="del">
          <ac:chgData name="Guillen, Francisco I" userId="db819602-9a97-4ce8-bbee-8821541fb476" providerId="ADAL" clId="{ED1C7475-D883-4BAC-B6C6-515A7672C542}" dt="2024-06-18T09:53:03.934" v="207" actId="478"/>
          <ac:picMkLst>
            <pc:docMk/>
            <pc:sldMk cId="4094871071" sldId="258"/>
            <ac:picMk id="9" creationId="{39FABD8B-C942-7918-F1CB-F1B87838F4D6}"/>
          </ac:picMkLst>
        </pc:picChg>
        <pc:picChg chg="add mod">
          <ac:chgData name="Guillen, Francisco I" userId="db819602-9a97-4ce8-bbee-8821541fb476" providerId="ADAL" clId="{ED1C7475-D883-4BAC-B6C6-515A7672C542}" dt="2024-06-18T09:51:14.265" v="190" actId="1076"/>
          <ac:picMkLst>
            <pc:docMk/>
            <pc:sldMk cId="4094871071" sldId="258"/>
            <ac:picMk id="10" creationId="{26A55CE3-2F66-EE51-CFDB-D2729723C82A}"/>
          </ac:picMkLst>
        </pc:picChg>
        <pc:picChg chg="del">
          <ac:chgData name="Guillen, Francisco I" userId="db819602-9a97-4ce8-bbee-8821541fb476" providerId="ADAL" clId="{ED1C7475-D883-4BAC-B6C6-515A7672C542}" dt="2024-06-18T09:51:58.832" v="195" actId="478"/>
          <ac:picMkLst>
            <pc:docMk/>
            <pc:sldMk cId="4094871071" sldId="258"/>
            <ac:picMk id="11" creationId="{9D073B23-84E3-ACD4-EE70-724C2FB6B146}"/>
          </ac:picMkLst>
        </pc:picChg>
        <pc:picChg chg="add mod">
          <ac:chgData name="Guillen, Francisco I" userId="db819602-9a97-4ce8-bbee-8821541fb476" providerId="ADAL" clId="{ED1C7475-D883-4BAC-B6C6-515A7672C542}" dt="2024-06-18T09:51:44.105" v="194" actId="1076"/>
          <ac:picMkLst>
            <pc:docMk/>
            <pc:sldMk cId="4094871071" sldId="258"/>
            <ac:picMk id="16" creationId="{0F1FACE7-8AF2-F794-4FA1-09D9E94C8B85}"/>
          </ac:picMkLst>
        </pc:picChg>
        <pc:picChg chg="add mod ord">
          <ac:chgData name="Guillen, Francisco I" userId="db819602-9a97-4ce8-bbee-8821541fb476" providerId="ADAL" clId="{ED1C7475-D883-4BAC-B6C6-515A7672C542}" dt="2024-06-18T09:53:47.438" v="213" actId="1076"/>
          <ac:picMkLst>
            <pc:docMk/>
            <pc:sldMk cId="4094871071" sldId="258"/>
            <ac:picMk id="17" creationId="{A9487384-76AA-56AC-9CBD-674ADFCEFBFD}"/>
          </ac:picMkLst>
        </pc:picChg>
        <pc:picChg chg="add mod">
          <ac:chgData name="Guillen, Francisco I" userId="db819602-9a97-4ce8-bbee-8821541fb476" providerId="ADAL" clId="{ED1C7475-D883-4BAC-B6C6-515A7672C542}" dt="2024-06-18T09:53:34.762" v="211" actId="1076"/>
          <ac:picMkLst>
            <pc:docMk/>
            <pc:sldMk cId="4094871071" sldId="258"/>
            <ac:picMk id="18" creationId="{D42B57A9-DF59-523E-B2A9-7D97EF0BE32B}"/>
          </ac:picMkLst>
        </pc:picChg>
      </pc:sldChg>
      <pc:sldChg chg="addSp delSp modSp add mod">
        <pc:chgData name="Guillen, Francisco I" userId="db819602-9a97-4ce8-bbee-8821541fb476" providerId="ADAL" clId="{ED1C7475-D883-4BAC-B6C6-515A7672C542}" dt="2024-06-18T09:56:55.491" v="255" actId="1076"/>
        <pc:sldMkLst>
          <pc:docMk/>
          <pc:sldMk cId="1434955499" sldId="259"/>
        </pc:sldMkLst>
        <pc:spChg chg="mod">
          <ac:chgData name="Guillen, Francisco I" userId="db819602-9a97-4ce8-bbee-8821541fb476" providerId="ADAL" clId="{ED1C7475-D883-4BAC-B6C6-515A7672C542}" dt="2024-06-18T09:54:12.756" v="228" actId="20577"/>
          <ac:spMkLst>
            <pc:docMk/>
            <pc:sldMk cId="1434955499" sldId="259"/>
            <ac:spMk id="2" creationId="{0F659B47-6814-3DF0-AFDE-FAE9A7891E59}"/>
          </ac:spMkLst>
        </pc:spChg>
        <pc:graphicFrameChg chg="add mod">
          <ac:chgData name="Guillen, Francisco I" userId="db819602-9a97-4ce8-bbee-8821541fb476" providerId="ADAL" clId="{ED1C7475-D883-4BAC-B6C6-515A7672C542}" dt="2024-06-18T09:55:30.123" v="240"/>
          <ac:graphicFrameMkLst>
            <pc:docMk/>
            <pc:sldMk cId="1434955499" sldId="259"/>
            <ac:graphicFrameMk id="6" creationId="{22D94D1C-E846-9002-176B-8BD2BB2A86D1}"/>
          </ac:graphicFrameMkLst>
        </pc:graphicFrameChg>
        <pc:graphicFrameChg chg="add mod">
          <ac:chgData name="Guillen, Francisco I" userId="db819602-9a97-4ce8-bbee-8821541fb476" providerId="ADAL" clId="{ED1C7475-D883-4BAC-B6C6-515A7672C542}" dt="2024-06-18T09:56:00.143" v="246"/>
          <ac:graphicFrameMkLst>
            <pc:docMk/>
            <pc:sldMk cId="1434955499" sldId="259"/>
            <ac:graphicFrameMk id="8" creationId="{162DC1A1-92B2-B086-D1A1-E28EB7CD2BBF}"/>
          </ac:graphicFrameMkLst>
        </pc:graphicFrameChg>
        <pc:graphicFrameChg chg="add mod">
          <ac:chgData name="Guillen, Francisco I" userId="db819602-9a97-4ce8-bbee-8821541fb476" providerId="ADAL" clId="{ED1C7475-D883-4BAC-B6C6-515A7672C542}" dt="2024-06-18T09:56:23.795" v="251"/>
          <ac:graphicFrameMkLst>
            <pc:docMk/>
            <pc:sldMk cId="1434955499" sldId="259"/>
            <ac:graphicFrameMk id="11" creationId="{9A114716-0E8A-CD10-2ED6-E27F93660F4C}"/>
          </ac:graphicFrameMkLst>
        </pc:graphicFrameChg>
        <pc:picChg chg="add mod">
          <ac:chgData name="Guillen, Francisco I" userId="db819602-9a97-4ce8-bbee-8821541fb476" providerId="ADAL" clId="{ED1C7475-D883-4BAC-B6C6-515A7672C542}" dt="2024-06-18T09:54:51.406" v="234" actId="1076"/>
          <ac:picMkLst>
            <pc:docMk/>
            <pc:sldMk cId="1434955499" sldId="259"/>
            <ac:picMk id="3" creationId="{3B23F778-374E-D1DC-0507-CECFE463A097}"/>
          </ac:picMkLst>
        </pc:picChg>
        <pc:picChg chg="del">
          <ac:chgData name="Guillen, Francisco I" userId="db819602-9a97-4ce8-bbee-8821541fb476" providerId="ADAL" clId="{ED1C7475-D883-4BAC-B6C6-515A7672C542}" dt="2024-06-18T09:55:04.943" v="235" actId="478"/>
          <ac:picMkLst>
            <pc:docMk/>
            <pc:sldMk cId="1434955499" sldId="259"/>
            <ac:picMk id="4" creationId="{0B3AF991-367A-CDCC-F3A0-6CD10D82162B}"/>
          </ac:picMkLst>
        </pc:picChg>
        <pc:picChg chg="add mod">
          <ac:chgData name="Guillen, Francisco I" userId="db819602-9a97-4ce8-bbee-8821541fb476" providerId="ADAL" clId="{ED1C7475-D883-4BAC-B6C6-515A7672C542}" dt="2024-06-18T09:55:15.652" v="238" actId="1076"/>
          <ac:picMkLst>
            <pc:docMk/>
            <pc:sldMk cId="1434955499" sldId="259"/>
            <ac:picMk id="5" creationId="{B5E146F3-775C-F5EB-8193-3E183292E165}"/>
          </ac:picMkLst>
        </pc:picChg>
        <pc:picChg chg="add mod">
          <ac:chgData name="Guillen, Francisco I" userId="db819602-9a97-4ce8-bbee-8821541fb476" providerId="ADAL" clId="{ED1C7475-D883-4BAC-B6C6-515A7672C542}" dt="2024-06-18T09:55:48.292" v="244" actId="1076"/>
          <ac:picMkLst>
            <pc:docMk/>
            <pc:sldMk cId="1434955499" sldId="259"/>
            <ac:picMk id="7" creationId="{28DE5F55-A701-87F4-69D5-6E9FD2F32F1F}"/>
          </ac:picMkLst>
        </pc:picChg>
        <pc:picChg chg="add mod">
          <ac:chgData name="Guillen, Francisco I" userId="db819602-9a97-4ce8-bbee-8821541fb476" providerId="ADAL" clId="{ED1C7475-D883-4BAC-B6C6-515A7672C542}" dt="2024-06-18T09:56:55.491" v="255" actId="1076"/>
          <ac:picMkLst>
            <pc:docMk/>
            <pc:sldMk cId="1434955499" sldId="259"/>
            <ac:picMk id="9" creationId="{E83B8F63-D932-2EDF-EF8A-D9D482FDA651}"/>
          </ac:picMkLst>
        </pc:picChg>
        <pc:picChg chg="del">
          <ac:chgData name="Guillen, Francisco I" userId="db819602-9a97-4ce8-bbee-8821541fb476" providerId="ADAL" clId="{ED1C7475-D883-4BAC-B6C6-515A7672C542}" dt="2024-06-18T09:54:40.120" v="233" actId="478"/>
          <ac:picMkLst>
            <pc:docMk/>
            <pc:sldMk cId="1434955499" sldId="259"/>
            <ac:picMk id="10" creationId="{26A55CE3-2F66-EE51-CFDB-D2729723C82A}"/>
          </ac:picMkLst>
        </pc:picChg>
        <pc:picChg chg="add mod">
          <ac:chgData name="Guillen, Francisco I" userId="db819602-9a97-4ce8-bbee-8821541fb476" providerId="ADAL" clId="{ED1C7475-D883-4BAC-B6C6-515A7672C542}" dt="2024-06-18T09:56:55.491" v="255" actId="1076"/>
          <ac:picMkLst>
            <pc:docMk/>
            <pc:sldMk cId="1434955499" sldId="259"/>
            <ac:picMk id="14" creationId="{818877BE-EB5E-20BD-DABC-1974F61F9391}"/>
          </ac:picMkLst>
        </pc:picChg>
        <pc:picChg chg="del">
          <ac:chgData name="Guillen, Francisco I" userId="db819602-9a97-4ce8-bbee-8821541fb476" providerId="ADAL" clId="{ED1C7475-D883-4BAC-B6C6-515A7672C542}" dt="2024-06-18T09:55:29.239" v="239" actId="478"/>
          <ac:picMkLst>
            <pc:docMk/>
            <pc:sldMk cId="1434955499" sldId="259"/>
            <ac:picMk id="16" creationId="{0F1FACE7-8AF2-F794-4FA1-09D9E94C8B85}"/>
          </ac:picMkLst>
        </pc:picChg>
        <pc:picChg chg="del">
          <ac:chgData name="Guillen, Francisco I" userId="db819602-9a97-4ce8-bbee-8821541fb476" providerId="ADAL" clId="{ED1C7475-D883-4BAC-B6C6-515A7672C542}" dt="2024-06-18T09:55:59.478" v="245" actId="478"/>
          <ac:picMkLst>
            <pc:docMk/>
            <pc:sldMk cId="1434955499" sldId="259"/>
            <ac:picMk id="17" creationId="{A9487384-76AA-56AC-9CBD-674ADFCEFBFD}"/>
          </ac:picMkLst>
        </pc:picChg>
        <pc:picChg chg="del">
          <ac:chgData name="Guillen, Francisco I" userId="db819602-9a97-4ce8-bbee-8821541fb476" providerId="ADAL" clId="{ED1C7475-D883-4BAC-B6C6-515A7672C542}" dt="2024-06-18T09:56:22.656" v="250" actId="478"/>
          <ac:picMkLst>
            <pc:docMk/>
            <pc:sldMk cId="1434955499" sldId="259"/>
            <ac:picMk id="18" creationId="{D42B57A9-DF59-523E-B2A9-7D97EF0BE32B}"/>
          </ac:picMkLst>
        </pc:picChg>
      </pc:sldChg>
      <pc:sldChg chg="addSp delSp modSp new mod setBg modClrScheme chgLayout">
        <pc:chgData name="Guillen, Francisco I" userId="db819602-9a97-4ce8-bbee-8821541fb476" providerId="ADAL" clId="{ED1C7475-D883-4BAC-B6C6-515A7672C542}" dt="2024-06-18T10:13:56.119" v="512" actId="403"/>
        <pc:sldMkLst>
          <pc:docMk/>
          <pc:sldMk cId="914242916" sldId="260"/>
        </pc:sldMkLst>
        <pc:spChg chg="del">
          <ac:chgData name="Guillen, Francisco I" userId="db819602-9a97-4ce8-bbee-8821541fb476" providerId="ADAL" clId="{ED1C7475-D883-4BAC-B6C6-515A7672C542}" dt="2024-06-18T09:57:46.940" v="257" actId="478"/>
          <ac:spMkLst>
            <pc:docMk/>
            <pc:sldMk cId="914242916" sldId="260"/>
            <ac:spMk id="2" creationId="{735F6D76-D427-33A8-5799-32065AE9F7E1}"/>
          </ac:spMkLst>
        </pc:spChg>
        <pc:spChg chg="del">
          <ac:chgData name="Guillen, Francisco I" userId="db819602-9a97-4ce8-bbee-8821541fb476" providerId="ADAL" clId="{ED1C7475-D883-4BAC-B6C6-515A7672C542}" dt="2024-06-18T09:57:51.564" v="258" actId="700"/>
          <ac:spMkLst>
            <pc:docMk/>
            <pc:sldMk cId="914242916" sldId="260"/>
            <ac:spMk id="3" creationId="{D94DDF70-D946-95C0-5B90-B85A88604A10}"/>
          </ac:spMkLst>
        </pc:spChg>
        <pc:spChg chg="mod ord">
          <ac:chgData name="Guillen, Francisco I" userId="db819602-9a97-4ce8-bbee-8821541fb476" providerId="ADAL" clId="{ED1C7475-D883-4BAC-B6C6-515A7672C542}" dt="2024-06-18T10:13:12.507" v="475" actId="26606"/>
          <ac:spMkLst>
            <pc:docMk/>
            <pc:sldMk cId="914242916" sldId="260"/>
            <ac:spMk id="4" creationId="{7CB740FB-AD2D-2BAD-E78E-F3959B992964}"/>
          </ac:spMkLst>
        </pc:spChg>
        <pc:spChg chg="mod ord">
          <ac:chgData name="Guillen, Francisco I" userId="db819602-9a97-4ce8-bbee-8821541fb476" providerId="ADAL" clId="{ED1C7475-D883-4BAC-B6C6-515A7672C542}" dt="2024-06-18T10:13:12.507" v="475" actId="26606"/>
          <ac:spMkLst>
            <pc:docMk/>
            <pc:sldMk cId="914242916" sldId="260"/>
            <ac:spMk id="5" creationId="{7E87583A-1AE2-AA3E-DA2E-9ACA8682E0B6}"/>
          </ac:spMkLst>
        </pc:spChg>
        <pc:graphicFrameChg chg="add del mod">
          <ac:chgData name="Guillen, Francisco I" userId="db819602-9a97-4ce8-bbee-8821541fb476" providerId="ADAL" clId="{ED1C7475-D883-4BAC-B6C6-515A7672C542}" dt="2024-06-18T10:13:56.119" v="512" actId="403"/>
          <ac:graphicFrameMkLst>
            <pc:docMk/>
            <pc:sldMk cId="914242916" sldId="260"/>
            <ac:graphicFrameMk id="7" creationId="{E74BC7F8-8821-4E83-A1BA-7CE4AFE69E60}"/>
          </ac:graphicFrameMkLst>
        </pc:graphicFrameChg>
        <pc:picChg chg="add del mod">
          <ac:chgData name="Guillen, Francisco I" userId="db819602-9a97-4ce8-bbee-8821541fb476" providerId="ADAL" clId="{ED1C7475-D883-4BAC-B6C6-515A7672C542}" dt="2024-06-18T10:12:54.626" v="470" actId="478"/>
          <ac:picMkLst>
            <pc:docMk/>
            <pc:sldMk cId="914242916" sldId="260"/>
            <ac:picMk id="6" creationId="{442170E9-B4ED-CE11-A11A-A5996F0398DF}"/>
          </ac:picMkLst>
        </pc:picChg>
      </pc:sldChg>
      <pc:sldChg chg="addSp delSp modSp add mod setBg">
        <pc:chgData name="Guillen, Francisco I" userId="db819602-9a97-4ce8-bbee-8821541fb476" providerId="ADAL" clId="{ED1C7475-D883-4BAC-B6C6-515A7672C542}" dt="2024-06-18T10:12:40.654" v="469" actId="403"/>
        <pc:sldMkLst>
          <pc:docMk/>
          <pc:sldMk cId="494908895" sldId="261"/>
        </pc:sldMkLst>
        <pc:spChg chg="mod">
          <ac:chgData name="Guillen, Francisco I" userId="db819602-9a97-4ce8-bbee-8821541fb476" providerId="ADAL" clId="{ED1C7475-D883-4BAC-B6C6-515A7672C542}" dt="2024-06-18T09:58:51.216" v="270" actId="26606"/>
          <ac:spMkLst>
            <pc:docMk/>
            <pc:sldMk cId="494908895" sldId="261"/>
            <ac:spMk id="4" creationId="{7CB740FB-AD2D-2BAD-E78E-F3959B992964}"/>
          </ac:spMkLst>
        </pc:spChg>
        <pc:spChg chg="mod">
          <ac:chgData name="Guillen, Francisco I" userId="db819602-9a97-4ce8-bbee-8821541fb476" providerId="ADAL" clId="{ED1C7475-D883-4BAC-B6C6-515A7672C542}" dt="2024-06-18T09:58:51.216" v="270" actId="26606"/>
          <ac:spMkLst>
            <pc:docMk/>
            <pc:sldMk cId="494908895" sldId="261"/>
            <ac:spMk id="5" creationId="{7E87583A-1AE2-AA3E-DA2E-9ACA8682E0B6}"/>
          </ac:spMkLst>
        </pc:spChg>
        <pc:graphicFrameChg chg="add mod">
          <ac:chgData name="Guillen, Francisco I" userId="db819602-9a97-4ce8-bbee-8821541fb476" providerId="ADAL" clId="{ED1C7475-D883-4BAC-B6C6-515A7672C542}" dt="2024-06-18T10:11:52.013" v="458" actId="404"/>
          <ac:graphicFrameMkLst>
            <pc:docMk/>
            <pc:sldMk cId="494908895" sldId="261"/>
            <ac:graphicFrameMk id="7" creationId="{BFDEF7C7-9362-42D3-84AF-CFA37EDE6F32}"/>
          </ac:graphicFrameMkLst>
        </pc:graphicFrameChg>
        <pc:graphicFrameChg chg="add mod">
          <ac:chgData name="Guillen, Francisco I" userId="db819602-9a97-4ce8-bbee-8821541fb476" providerId="ADAL" clId="{ED1C7475-D883-4BAC-B6C6-515A7672C542}" dt="2024-06-18T10:12:40.654" v="469" actId="403"/>
          <ac:graphicFrameMkLst>
            <pc:docMk/>
            <pc:sldMk cId="494908895" sldId="261"/>
            <ac:graphicFrameMk id="8" creationId="{2177F1B1-0F39-4172-B9A3-1CB89C886A59}"/>
          </ac:graphicFrameMkLst>
        </pc:graphicFrameChg>
        <pc:picChg chg="add del mod ord">
          <ac:chgData name="Guillen, Francisco I" userId="db819602-9a97-4ce8-bbee-8821541fb476" providerId="ADAL" clId="{ED1C7475-D883-4BAC-B6C6-515A7672C542}" dt="2024-06-18T10:11:04.027" v="438" actId="478"/>
          <ac:picMkLst>
            <pc:docMk/>
            <pc:sldMk cId="494908895" sldId="261"/>
            <ac:picMk id="2" creationId="{E6485BC0-1C58-7DD1-9418-BC67914DB79F}"/>
          </ac:picMkLst>
        </pc:picChg>
        <pc:picChg chg="add del mod ord">
          <ac:chgData name="Guillen, Francisco I" userId="db819602-9a97-4ce8-bbee-8821541fb476" providerId="ADAL" clId="{ED1C7475-D883-4BAC-B6C6-515A7672C542}" dt="2024-06-18T10:11:04.027" v="438" actId="478"/>
          <ac:picMkLst>
            <pc:docMk/>
            <pc:sldMk cId="494908895" sldId="261"/>
            <ac:picMk id="3" creationId="{8CE9FAD9-1F1D-9348-93E7-5729B800F108}"/>
          </ac:picMkLst>
        </pc:picChg>
        <pc:picChg chg="del">
          <ac:chgData name="Guillen, Francisco I" userId="db819602-9a97-4ce8-bbee-8821541fb476" providerId="ADAL" clId="{ED1C7475-D883-4BAC-B6C6-515A7672C542}" dt="2024-06-18T09:58:37.598" v="266" actId="478"/>
          <ac:picMkLst>
            <pc:docMk/>
            <pc:sldMk cId="494908895" sldId="261"/>
            <ac:picMk id="6" creationId="{442170E9-B4ED-CE11-A11A-A5996F0398DF}"/>
          </ac:picMkLst>
        </pc:picChg>
      </pc:sldChg>
      <pc:sldChg chg="addSp delSp modSp new del mod">
        <pc:chgData name="Guillen, Francisco I" userId="db819602-9a97-4ce8-bbee-8821541fb476" providerId="ADAL" clId="{ED1C7475-D883-4BAC-B6C6-515A7672C542}" dt="2024-06-18T10:10:57.659" v="437" actId="47"/>
        <pc:sldMkLst>
          <pc:docMk/>
          <pc:sldMk cId="4206632547" sldId="262"/>
        </pc:sldMkLst>
        <pc:graphicFrameChg chg="add del mod">
          <ac:chgData name="Guillen, Francisco I" userId="db819602-9a97-4ce8-bbee-8821541fb476" providerId="ADAL" clId="{ED1C7475-D883-4BAC-B6C6-515A7672C542}" dt="2024-06-18T10:02:23.538" v="298" actId="478"/>
          <ac:graphicFrameMkLst>
            <pc:docMk/>
            <pc:sldMk cId="4206632547" sldId="262"/>
            <ac:graphicFrameMk id="5" creationId="{B914E05C-509B-41F9-B7CD-BD6DD650675F}"/>
          </ac:graphicFrameMkLst>
        </pc:graphicFrameChg>
        <pc:picChg chg="add mod">
          <ac:chgData name="Guillen, Francisco I" userId="db819602-9a97-4ce8-bbee-8821541fb476" providerId="ADAL" clId="{ED1C7475-D883-4BAC-B6C6-515A7672C542}" dt="2024-06-18T10:02:20.592" v="297" actId="1076"/>
          <ac:picMkLst>
            <pc:docMk/>
            <pc:sldMk cId="4206632547" sldId="262"/>
            <ac:picMk id="4" creationId="{6E72A27F-2B3C-718D-6BED-D7E70402BDE6}"/>
          </ac:picMkLst>
        </pc:picChg>
        <pc:picChg chg="add del mod">
          <ac:chgData name="Guillen, Francisco I" userId="db819602-9a97-4ce8-bbee-8821541fb476" providerId="ADAL" clId="{ED1C7475-D883-4BAC-B6C6-515A7672C542}" dt="2024-06-18T10:02:06.511" v="295" actId="478"/>
          <ac:picMkLst>
            <pc:docMk/>
            <pc:sldMk cId="4206632547" sldId="262"/>
            <ac:picMk id="6" creationId="{A919EC21-E340-EBDF-2152-31968C5B9CAE}"/>
          </ac:picMkLst>
        </pc:picChg>
        <pc:picChg chg="add mod ord">
          <ac:chgData name="Guillen, Francisco I" userId="db819602-9a97-4ce8-bbee-8821541fb476" providerId="ADAL" clId="{ED1C7475-D883-4BAC-B6C6-515A7672C542}" dt="2024-06-18T10:03:12.545" v="318" actId="171"/>
          <ac:picMkLst>
            <pc:docMk/>
            <pc:sldMk cId="4206632547" sldId="262"/>
            <ac:picMk id="7" creationId="{21022BF6-C376-A7B1-0946-D4AB1A4C116F}"/>
          </ac:picMkLst>
        </pc:picChg>
        <pc:picChg chg="add del mod ord">
          <ac:chgData name="Guillen, Francisco I" userId="db819602-9a97-4ce8-bbee-8821541fb476" providerId="ADAL" clId="{ED1C7475-D883-4BAC-B6C6-515A7672C542}" dt="2024-06-18T10:03:15.250" v="319" actId="478"/>
          <ac:picMkLst>
            <pc:docMk/>
            <pc:sldMk cId="4206632547" sldId="262"/>
            <ac:picMk id="8" creationId="{E2CDB338-7BDD-A1E0-13FD-2BCD7F98C8D9}"/>
          </ac:picMkLst>
        </pc:picChg>
      </pc:sldChg>
      <pc:sldChg chg="addSp modSp new mod">
        <pc:chgData name="Guillen, Francisco I" userId="db819602-9a97-4ce8-bbee-8821541fb476" providerId="ADAL" clId="{ED1C7475-D883-4BAC-B6C6-515A7672C542}" dt="2024-06-18T10:05:51.114" v="345" actId="27918"/>
        <pc:sldMkLst>
          <pc:docMk/>
          <pc:sldMk cId="588764611" sldId="263"/>
        </pc:sldMkLst>
        <pc:graphicFrameChg chg="add mod">
          <ac:chgData name="Guillen, Francisco I" userId="db819602-9a97-4ce8-bbee-8821541fb476" providerId="ADAL" clId="{ED1C7475-D883-4BAC-B6C6-515A7672C542}" dt="2024-06-18T10:05:46.764" v="344" actId="113"/>
          <ac:graphicFrameMkLst>
            <pc:docMk/>
            <pc:sldMk cId="588764611" sldId="263"/>
            <ac:graphicFrameMk id="4" creationId="{3C4D8716-D944-4BC4-A804-51F409FB7D28}"/>
          </ac:graphicFrameMkLst>
        </pc:graphicFrameChg>
      </pc:sldChg>
      <pc:sldChg chg="addSp modSp new mod">
        <pc:chgData name="Guillen, Francisco I" userId="db819602-9a97-4ce8-bbee-8821541fb476" providerId="ADAL" clId="{ED1C7475-D883-4BAC-B6C6-515A7672C542}" dt="2024-06-18T10:08:05.267" v="376" actId="108"/>
        <pc:sldMkLst>
          <pc:docMk/>
          <pc:sldMk cId="4115936272" sldId="264"/>
        </pc:sldMkLst>
        <pc:graphicFrameChg chg="add mod">
          <ac:chgData name="Guillen, Francisco I" userId="db819602-9a97-4ce8-bbee-8821541fb476" providerId="ADAL" clId="{ED1C7475-D883-4BAC-B6C6-515A7672C542}" dt="2024-06-18T10:08:04.209" v="375"/>
          <ac:graphicFrameMkLst>
            <pc:docMk/>
            <pc:sldMk cId="4115936272" sldId="264"/>
            <ac:graphicFrameMk id="4" creationId="{6CB59186-5056-41F9-A3D5-4D67F6AEDF4B}"/>
          </ac:graphicFrameMkLst>
        </pc:graphicFrameChg>
        <pc:graphicFrameChg chg="add mod">
          <ac:chgData name="Guillen, Francisco I" userId="db819602-9a97-4ce8-bbee-8821541fb476" providerId="ADAL" clId="{ED1C7475-D883-4BAC-B6C6-515A7672C542}" dt="2024-06-18T10:08:05.267" v="376" actId="108"/>
          <ac:graphicFrameMkLst>
            <pc:docMk/>
            <pc:sldMk cId="4115936272" sldId="264"/>
            <ac:graphicFrameMk id="5" creationId="{BB124D51-0EBA-4BDA-A473-038208B9CB91}"/>
          </ac:graphicFrameMkLst>
        </pc:graphicFrameChg>
      </pc:sldChg>
      <pc:sldChg chg="addSp modSp new mod">
        <pc:chgData name="Guillen, Francisco I" userId="db819602-9a97-4ce8-bbee-8821541fb476" providerId="ADAL" clId="{ED1C7475-D883-4BAC-B6C6-515A7672C542}" dt="2024-06-18T10:09:19.205" v="404" actId="404"/>
        <pc:sldMkLst>
          <pc:docMk/>
          <pc:sldMk cId="3457768048" sldId="265"/>
        </pc:sldMkLst>
        <pc:graphicFrameChg chg="add mod">
          <ac:chgData name="Guillen, Francisco I" userId="db819602-9a97-4ce8-bbee-8821541fb476" providerId="ADAL" clId="{ED1C7475-D883-4BAC-B6C6-515A7672C542}" dt="2024-06-18T10:09:05.056" v="392" actId="403"/>
          <ac:graphicFrameMkLst>
            <pc:docMk/>
            <pc:sldMk cId="3457768048" sldId="265"/>
            <ac:graphicFrameMk id="4" creationId="{5FE075B6-BEC3-4438-B226-4DA686AD50D3}"/>
          </ac:graphicFrameMkLst>
        </pc:graphicFrameChg>
        <pc:graphicFrameChg chg="add mod">
          <ac:chgData name="Guillen, Francisco I" userId="db819602-9a97-4ce8-bbee-8821541fb476" providerId="ADAL" clId="{ED1C7475-D883-4BAC-B6C6-515A7672C542}" dt="2024-06-18T10:09:19.205" v="404" actId="404"/>
          <ac:graphicFrameMkLst>
            <pc:docMk/>
            <pc:sldMk cId="3457768048" sldId="265"/>
            <ac:graphicFrameMk id="5" creationId="{AB711FC5-7D7C-4279-A2E1-C907C02A0A14}"/>
          </ac:graphicFrameMkLst>
        </pc:graphicFrameChg>
      </pc:sldChg>
      <pc:sldChg chg="addSp modSp new mod">
        <pc:chgData name="Guillen, Francisco I" userId="db819602-9a97-4ce8-bbee-8821541fb476" providerId="ADAL" clId="{ED1C7475-D883-4BAC-B6C6-515A7672C542}" dt="2024-06-18T10:12:01.940" v="460" actId="404"/>
        <pc:sldMkLst>
          <pc:docMk/>
          <pc:sldMk cId="1210032859" sldId="266"/>
        </pc:sldMkLst>
        <pc:graphicFrameChg chg="add mod">
          <ac:chgData name="Guillen, Francisco I" userId="db819602-9a97-4ce8-bbee-8821541fb476" providerId="ADAL" clId="{ED1C7475-D883-4BAC-B6C6-515A7672C542}" dt="2024-06-18T10:11:58.557" v="459" actId="404"/>
          <ac:graphicFrameMkLst>
            <pc:docMk/>
            <pc:sldMk cId="1210032859" sldId="266"/>
            <ac:graphicFrameMk id="4" creationId="{9430A9F2-D100-46BF-8C4F-2633F404D31C}"/>
          </ac:graphicFrameMkLst>
        </pc:graphicFrameChg>
        <pc:graphicFrameChg chg="add mod">
          <ac:chgData name="Guillen, Francisco I" userId="db819602-9a97-4ce8-bbee-8821541fb476" providerId="ADAL" clId="{ED1C7475-D883-4BAC-B6C6-515A7672C542}" dt="2024-06-18T10:12:01.940" v="460" actId="404"/>
          <ac:graphicFrameMkLst>
            <pc:docMk/>
            <pc:sldMk cId="1210032859" sldId="266"/>
            <ac:graphicFrameMk id="5" creationId="{B914E05C-509B-41F9-B7CD-BD6DD650675F}"/>
          </ac:graphicFrameMkLst>
        </pc:graphicFrameChg>
      </pc:sldChg>
      <pc:sldChg chg="addSp delSp modSp new mod ord modClrScheme chgLayout">
        <pc:chgData name="Guillen, Francisco I" userId="db819602-9a97-4ce8-bbee-8821541fb476" providerId="ADAL" clId="{ED1C7475-D883-4BAC-B6C6-515A7672C542}" dt="2024-06-18T10:39:22.252" v="926"/>
        <pc:sldMkLst>
          <pc:docMk/>
          <pc:sldMk cId="219457470" sldId="267"/>
        </pc:sldMkLst>
        <pc:spChg chg="mod ord">
          <ac:chgData name="Guillen, Francisco I" userId="db819602-9a97-4ce8-bbee-8821541fb476" providerId="ADAL" clId="{ED1C7475-D883-4BAC-B6C6-515A7672C542}" dt="2024-06-18T10:21:36.280" v="515" actId="700"/>
          <ac:spMkLst>
            <pc:docMk/>
            <pc:sldMk cId="219457470" sldId="267"/>
            <ac:spMk id="2" creationId="{CFE3B9D0-EA4F-56CE-EE9B-FF12C785F84A}"/>
          </ac:spMkLst>
        </pc:spChg>
        <pc:spChg chg="mod ord">
          <ac:chgData name="Guillen, Francisco I" userId="db819602-9a97-4ce8-bbee-8821541fb476" providerId="ADAL" clId="{ED1C7475-D883-4BAC-B6C6-515A7672C542}" dt="2024-06-18T10:21:36.280" v="515" actId="700"/>
          <ac:spMkLst>
            <pc:docMk/>
            <pc:sldMk cId="219457470" sldId="267"/>
            <ac:spMk id="3" creationId="{8008CD05-AF92-622B-DFB7-F8FC9E5AB8C7}"/>
          </ac:spMkLst>
        </pc:spChg>
        <pc:spChg chg="add mod ord">
          <ac:chgData name="Guillen, Francisco I" userId="db819602-9a97-4ce8-bbee-8821541fb476" providerId="ADAL" clId="{ED1C7475-D883-4BAC-B6C6-515A7672C542}" dt="2024-06-18T10:26:21.893" v="700" actId="20577"/>
          <ac:spMkLst>
            <pc:docMk/>
            <pc:sldMk cId="219457470" sldId="267"/>
            <ac:spMk id="4" creationId="{D08EACC2-1885-6975-F6A0-E035CB6BFD74}"/>
          </ac:spMkLst>
        </pc:spChg>
        <pc:spChg chg="add del mod ord">
          <ac:chgData name="Guillen, Francisco I" userId="db819602-9a97-4ce8-bbee-8821541fb476" providerId="ADAL" clId="{ED1C7475-D883-4BAC-B6C6-515A7672C542}" dt="2024-06-18T10:21:38.891" v="516" actId="22"/>
          <ac:spMkLst>
            <pc:docMk/>
            <pc:sldMk cId="219457470" sldId="267"/>
            <ac:spMk id="5" creationId="{5B9FCE50-A11F-95A9-CA29-4F6FCFCD4F7B}"/>
          </ac:spMkLst>
        </pc:spChg>
        <pc:picChg chg="add mod ord">
          <ac:chgData name="Guillen, Francisco I" userId="db819602-9a97-4ce8-bbee-8821541fb476" providerId="ADAL" clId="{ED1C7475-D883-4BAC-B6C6-515A7672C542}" dt="2024-06-18T10:39:22.252" v="926"/>
          <ac:picMkLst>
            <pc:docMk/>
            <pc:sldMk cId="219457470" sldId="267"/>
            <ac:picMk id="7" creationId="{A58B9607-FB5F-6B8E-8ED0-304A1B260F10}"/>
          </ac:picMkLst>
        </pc:picChg>
      </pc:sldChg>
      <pc:sldChg chg="addSp delSp modSp new mod ord">
        <pc:chgData name="Guillen, Francisco I" userId="db819602-9a97-4ce8-bbee-8821541fb476" providerId="ADAL" clId="{ED1C7475-D883-4BAC-B6C6-515A7672C542}" dt="2024-06-18T15:28:50.870" v="928"/>
        <pc:sldMkLst>
          <pc:docMk/>
          <pc:sldMk cId="1906505740" sldId="268"/>
        </pc:sldMkLst>
        <pc:spChg chg="mod">
          <ac:chgData name="Guillen, Francisco I" userId="db819602-9a97-4ce8-bbee-8821541fb476" providerId="ADAL" clId="{ED1C7475-D883-4BAC-B6C6-515A7672C542}" dt="2024-06-18T10:22:47.569" v="597" actId="20577"/>
          <ac:spMkLst>
            <pc:docMk/>
            <pc:sldMk cId="1906505740" sldId="268"/>
            <ac:spMk id="2" creationId="{830B61B5-3997-95A7-DC16-29B764C11055}"/>
          </ac:spMkLst>
        </pc:spChg>
        <pc:spChg chg="del">
          <ac:chgData name="Guillen, Francisco I" userId="db819602-9a97-4ce8-bbee-8821541fb476" providerId="ADAL" clId="{ED1C7475-D883-4BAC-B6C6-515A7672C542}" dt="2024-06-18T10:22:29.886" v="562" actId="22"/>
          <ac:spMkLst>
            <pc:docMk/>
            <pc:sldMk cId="1906505740" sldId="268"/>
            <ac:spMk id="3" creationId="{DCA6A739-BEA6-2C01-7F0F-447EC4EE8C17}"/>
          </ac:spMkLst>
        </pc:spChg>
        <pc:spChg chg="add del mod">
          <ac:chgData name="Guillen, Francisco I" userId="db819602-9a97-4ce8-bbee-8821541fb476" providerId="ADAL" clId="{ED1C7475-D883-4BAC-B6C6-515A7672C542}" dt="2024-06-18T10:26:42.957" v="723" actId="478"/>
          <ac:spMkLst>
            <pc:docMk/>
            <pc:sldMk cId="1906505740" sldId="268"/>
            <ac:spMk id="9" creationId="{F3B58074-1FAE-8549-9C55-8A3FDC6A3B04}"/>
          </ac:spMkLst>
        </pc:spChg>
        <pc:picChg chg="add del mod ord">
          <ac:chgData name="Guillen, Francisco I" userId="db819602-9a97-4ce8-bbee-8821541fb476" providerId="ADAL" clId="{ED1C7475-D883-4BAC-B6C6-515A7672C542}" dt="2024-06-18T10:24:28.555" v="640" actId="21"/>
          <ac:picMkLst>
            <pc:docMk/>
            <pc:sldMk cId="1906505740" sldId="268"/>
            <ac:picMk id="7" creationId="{8E94B745-1197-076A-6E59-0B67F8774027}"/>
          </ac:picMkLst>
        </pc:picChg>
        <pc:picChg chg="add mod ord modCrop">
          <ac:chgData name="Guillen, Francisco I" userId="db819602-9a97-4ce8-bbee-8821541fb476" providerId="ADAL" clId="{ED1C7475-D883-4BAC-B6C6-515A7672C542}" dt="2024-06-18T10:28:42.050" v="774" actId="554"/>
          <ac:picMkLst>
            <pc:docMk/>
            <pc:sldMk cId="1906505740" sldId="268"/>
            <ac:picMk id="10" creationId="{6E0B7DE1-6D2A-2713-D363-DF66F49DEB12}"/>
          </ac:picMkLst>
        </pc:picChg>
        <pc:picChg chg="add mod ord">
          <ac:chgData name="Guillen, Francisco I" userId="db819602-9a97-4ce8-bbee-8821541fb476" providerId="ADAL" clId="{ED1C7475-D883-4BAC-B6C6-515A7672C542}" dt="2024-06-18T10:29:13.240" v="840" actId="1036"/>
          <ac:picMkLst>
            <pc:docMk/>
            <pc:sldMk cId="1906505740" sldId="268"/>
            <ac:picMk id="11" creationId="{DF4650EA-13A0-C9D1-3E04-2CEFC199242C}"/>
          </ac:picMkLst>
        </pc:picChg>
      </pc:sldChg>
      <pc:sldChg chg="addSp delSp modSp add mod">
        <pc:chgData name="Guillen, Francisco I" userId="db819602-9a97-4ce8-bbee-8821541fb476" providerId="ADAL" clId="{ED1C7475-D883-4BAC-B6C6-515A7672C542}" dt="2024-06-18T10:30:18.543" v="866" actId="478"/>
        <pc:sldMkLst>
          <pc:docMk/>
          <pc:sldMk cId="1283359163" sldId="269"/>
        </pc:sldMkLst>
        <pc:spChg chg="mod">
          <ac:chgData name="Guillen, Francisco I" userId="db819602-9a97-4ce8-bbee-8821541fb476" providerId="ADAL" clId="{ED1C7475-D883-4BAC-B6C6-515A7672C542}" dt="2024-06-18T10:29:38.343" v="860" actId="20577"/>
          <ac:spMkLst>
            <pc:docMk/>
            <pc:sldMk cId="1283359163" sldId="269"/>
            <ac:spMk id="2" creationId="{830B61B5-3997-95A7-DC16-29B764C11055}"/>
          </ac:spMkLst>
        </pc:spChg>
        <pc:spChg chg="add del mod">
          <ac:chgData name="Guillen, Francisco I" userId="db819602-9a97-4ce8-bbee-8821541fb476" providerId="ADAL" clId="{ED1C7475-D883-4BAC-B6C6-515A7672C542}" dt="2024-06-18T10:23:22.904" v="602" actId="22"/>
          <ac:spMkLst>
            <pc:docMk/>
            <pc:sldMk cId="1283359163" sldId="269"/>
            <ac:spMk id="6" creationId="{FD99A2AF-523B-D2BB-6AF3-0A84AE6EAECB}"/>
          </ac:spMkLst>
        </pc:spChg>
        <pc:spChg chg="add del mod">
          <ac:chgData name="Guillen, Francisco I" userId="db819602-9a97-4ce8-bbee-8821541fb476" providerId="ADAL" clId="{ED1C7475-D883-4BAC-B6C6-515A7672C542}" dt="2024-06-18T10:29:58.164" v="861" actId="22"/>
          <ac:spMkLst>
            <pc:docMk/>
            <pc:sldMk cId="1283359163" sldId="269"/>
            <ac:spMk id="13" creationId="{7FA1A90B-8BEB-C2EC-B4E1-4EE006754A0C}"/>
          </ac:spMkLst>
        </pc:spChg>
        <pc:picChg chg="del">
          <ac:chgData name="Guillen, Francisco I" userId="db819602-9a97-4ce8-bbee-8821541fb476" providerId="ADAL" clId="{ED1C7475-D883-4BAC-B6C6-515A7672C542}" dt="2024-06-18T10:23:18.790" v="599" actId="478"/>
          <ac:picMkLst>
            <pc:docMk/>
            <pc:sldMk cId="1283359163" sldId="269"/>
            <ac:picMk id="7" creationId="{8E94B745-1197-076A-6E59-0B67F8774027}"/>
          </ac:picMkLst>
        </pc:picChg>
        <pc:picChg chg="add del">
          <ac:chgData name="Guillen, Francisco I" userId="db819602-9a97-4ce8-bbee-8821541fb476" providerId="ADAL" clId="{ED1C7475-D883-4BAC-B6C6-515A7672C542}" dt="2024-06-18T10:23:21.650" v="601" actId="22"/>
          <ac:picMkLst>
            <pc:docMk/>
            <pc:sldMk cId="1283359163" sldId="269"/>
            <ac:picMk id="9" creationId="{90CB2D10-AD10-7105-4028-240907874B3A}"/>
          </ac:picMkLst>
        </pc:picChg>
        <pc:picChg chg="add del mod ord">
          <ac:chgData name="Guillen, Francisco I" userId="db819602-9a97-4ce8-bbee-8821541fb476" providerId="ADAL" clId="{ED1C7475-D883-4BAC-B6C6-515A7672C542}" dt="2024-06-18T10:26:37.744" v="722" actId="21"/>
          <ac:picMkLst>
            <pc:docMk/>
            <pc:sldMk cId="1283359163" sldId="269"/>
            <ac:picMk id="11" creationId="{DF4650EA-13A0-C9D1-3E04-2CEFC199242C}"/>
          </ac:picMkLst>
        </pc:picChg>
        <pc:picChg chg="add mod ord">
          <ac:chgData name="Guillen, Francisco I" userId="db819602-9a97-4ce8-bbee-8821541fb476" providerId="ADAL" clId="{ED1C7475-D883-4BAC-B6C6-515A7672C542}" dt="2024-06-18T10:30:16.464" v="865" actId="554"/>
          <ac:picMkLst>
            <pc:docMk/>
            <pc:sldMk cId="1283359163" sldId="269"/>
            <ac:picMk id="15" creationId="{273BC820-D410-CD8D-6FFA-9967DAA5B819}"/>
          </ac:picMkLst>
        </pc:picChg>
        <pc:picChg chg="add del mod">
          <ac:chgData name="Guillen, Francisco I" userId="db819602-9a97-4ce8-bbee-8821541fb476" providerId="ADAL" clId="{ED1C7475-D883-4BAC-B6C6-515A7672C542}" dt="2024-06-18T10:30:18.543" v="866" actId="478"/>
          <ac:picMkLst>
            <pc:docMk/>
            <pc:sldMk cId="1283359163" sldId="269"/>
            <ac:picMk id="16" creationId="{C6488E1B-F682-2F11-6DF9-E765BA0CF786}"/>
          </ac:picMkLst>
        </pc:picChg>
      </pc:sldChg>
      <pc:sldChg chg="addSp delSp modSp add mod ord">
        <pc:chgData name="Guillen, Francisco I" userId="db819602-9a97-4ce8-bbee-8821541fb476" providerId="ADAL" clId="{ED1C7475-D883-4BAC-B6C6-515A7672C542}" dt="2024-06-18T10:26:30.396" v="721" actId="20577"/>
        <pc:sldMkLst>
          <pc:docMk/>
          <pc:sldMk cId="2807333291" sldId="270"/>
        </pc:sldMkLst>
        <pc:spChg chg="mod">
          <ac:chgData name="Guillen, Francisco I" userId="db819602-9a97-4ce8-bbee-8821541fb476" providerId="ADAL" clId="{ED1C7475-D883-4BAC-B6C6-515A7672C542}" dt="2024-06-18T10:26:30.396" v="721" actId="20577"/>
          <ac:spMkLst>
            <pc:docMk/>
            <pc:sldMk cId="2807333291" sldId="270"/>
            <ac:spMk id="4" creationId="{D08EACC2-1885-6975-F6A0-E035CB6BFD74}"/>
          </ac:spMkLst>
        </pc:spChg>
        <pc:spChg chg="add del mod">
          <ac:chgData name="Guillen, Francisco I" userId="db819602-9a97-4ce8-bbee-8821541fb476" providerId="ADAL" clId="{ED1C7475-D883-4BAC-B6C6-515A7672C542}" dt="2024-06-18T10:25:15.534" v="651" actId="478"/>
          <ac:spMkLst>
            <pc:docMk/>
            <pc:sldMk cId="2807333291" sldId="270"/>
            <ac:spMk id="8" creationId="{CFCFB125-7ABC-06C4-2225-C1DAE81AE5A8}"/>
          </ac:spMkLst>
        </pc:spChg>
        <pc:spChg chg="add del mod">
          <ac:chgData name="Guillen, Francisco I" userId="db819602-9a97-4ce8-bbee-8821541fb476" providerId="ADAL" clId="{ED1C7475-D883-4BAC-B6C6-515A7672C542}" dt="2024-06-18T10:25:58.387" v="686" actId="478"/>
          <ac:spMkLst>
            <pc:docMk/>
            <pc:sldMk cId="2807333291" sldId="270"/>
            <ac:spMk id="10" creationId="{96C7CAA9-202F-1DFC-8763-5AAF615D3D8B}"/>
          </ac:spMkLst>
        </pc:spChg>
        <pc:picChg chg="add mod ord modCrop">
          <ac:chgData name="Guillen, Francisco I" userId="db819602-9a97-4ce8-bbee-8821541fb476" providerId="ADAL" clId="{ED1C7475-D883-4BAC-B6C6-515A7672C542}" dt="2024-06-18T10:26:06.814" v="687" actId="732"/>
          <ac:picMkLst>
            <pc:docMk/>
            <pc:sldMk cId="2807333291" sldId="270"/>
            <ac:picMk id="5" creationId="{8E94B745-1197-076A-6E59-0B67F8774027}"/>
          </ac:picMkLst>
        </pc:picChg>
        <pc:picChg chg="add del mod">
          <ac:chgData name="Guillen, Francisco I" userId="db819602-9a97-4ce8-bbee-8821541fb476" providerId="ADAL" clId="{ED1C7475-D883-4BAC-B6C6-515A7672C542}" dt="2024-06-18T10:25:53.298" v="685" actId="478"/>
          <ac:picMkLst>
            <pc:docMk/>
            <pc:sldMk cId="2807333291" sldId="270"/>
            <ac:picMk id="7" creationId="{A58B9607-FB5F-6B8E-8ED0-304A1B260F10}"/>
          </ac:picMkLst>
        </pc:picChg>
      </pc:sldChg>
      <pc:sldChg chg="addSp delSp modSp new del mod setBg chgLayout">
        <pc:chgData name="Guillen, Francisco I" userId="db819602-9a97-4ce8-bbee-8821541fb476" providerId="ADAL" clId="{ED1C7475-D883-4BAC-B6C6-515A7672C542}" dt="2024-06-18T10:36:10.140" v="883" actId="47"/>
        <pc:sldMkLst>
          <pc:docMk/>
          <pc:sldMk cId="1595408920" sldId="271"/>
        </pc:sldMkLst>
        <pc:spChg chg="del">
          <ac:chgData name="Guillen, Francisco I" userId="db819602-9a97-4ce8-bbee-8821541fb476" providerId="ADAL" clId="{ED1C7475-D883-4BAC-B6C6-515A7672C542}" dt="2024-06-18T10:33:52.595" v="870" actId="700"/>
          <ac:spMkLst>
            <pc:docMk/>
            <pc:sldMk cId="1595408920" sldId="271"/>
            <ac:spMk id="2" creationId="{E09D1DB8-B75B-DDD1-3AC3-AF445BA31FE5}"/>
          </ac:spMkLst>
        </pc:spChg>
        <pc:spChg chg="del">
          <ac:chgData name="Guillen, Francisco I" userId="db819602-9a97-4ce8-bbee-8821541fb476" providerId="ADAL" clId="{ED1C7475-D883-4BAC-B6C6-515A7672C542}" dt="2024-06-18T10:33:52.595" v="870" actId="700"/>
          <ac:spMkLst>
            <pc:docMk/>
            <pc:sldMk cId="1595408920" sldId="271"/>
            <ac:spMk id="3" creationId="{4F283758-5354-00AE-5A24-6696815E5924}"/>
          </ac:spMkLst>
        </pc:spChg>
        <pc:spChg chg="mod ord">
          <ac:chgData name="Guillen, Francisco I" userId="db819602-9a97-4ce8-bbee-8821541fb476" providerId="ADAL" clId="{ED1C7475-D883-4BAC-B6C6-515A7672C542}" dt="2024-06-18T10:34:05.545" v="873" actId="26606"/>
          <ac:spMkLst>
            <pc:docMk/>
            <pc:sldMk cId="1595408920" sldId="271"/>
            <ac:spMk id="4" creationId="{79702EDD-0019-9EA1-236E-577B5048CE17}"/>
          </ac:spMkLst>
        </pc:spChg>
        <pc:spChg chg="mod ord">
          <ac:chgData name="Guillen, Francisco I" userId="db819602-9a97-4ce8-bbee-8821541fb476" providerId="ADAL" clId="{ED1C7475-D883-4BAC-B6C6-515A7672C542}" dt="2024-06-18T10:34:05.545" v="873" actId="26606"/>
          <ac:spMkLst>
            <pc:docMk/>
            <pc:sldMk cId="1595408920" sldId="271"/>
            <ac:spMk id="5" creationId="{FB5A349A-4895-87E6-CF07-2F4D7B1D0F7C}"/>
          </ac:spMkLst>
        </pc:spChg>
        <pc:spChg chg="add del mod ord">
          <ac:chgData name="Guillen, Francisco I" userId="db819602-9a97-4ce8-bbee-8821541fb476" providerId="ADAL" clId="{ED1C7475-D883-4BAC-B6C6-515A7672C542}" dt="2024-06-18T10:33:56.139" v="871" actId="478"/>
          <ac:spMkLst>
            <pc:docMk/>
            <pc:sldMk cId="1595408920" sldId="271"/>
            <ac:spMk id="8" creationId="{427EA2BB-3F3A-5FBF-163B-033218EABA17}"/>
          </ac:spMkLst>
        </pc:spChg>
        <pc:spChg chg="add del mod ord">
          <ac:chgData name="Guillen, Francisco I" userId="db819602-9a97-4ce8-bbee-8821541fb476" providerId="ADAL" clId="{ED1C7475-D883-4BAC-B6C6-515A7672C542}" dt="2024-06-18T10:33:58.116" v="872" actId="22"/>
          <ac:spMkLst>
            <pc:docMk/>
            <pc:sldMk cId="1595408920" sldId="271"/>
            <ac:spMk id="9" creationId="{A8D30465-762B-C479-A828-813934E3162D}"/>
          </ac:spMkLst>
        </pc:spChg>
        <pc:spChg chg="add mod">
          <ac:chgData name="Guillen, Francisco I" userId="db819602-9a97-4ce8-bbee-8821541fb476" providerId="ADAL" clId="{ED1C7475-D883-4BAC-B6C6-515A7672C542}" dt="2024-06-18T10:34:52.836" v="878" actId="21"/>
          <ac:spMkLst>
            <pc:docMk/>
            <pc:sldMk cId="1595408920" sldId="271"/>
            <ac:spMk id="13" creationId="{78559F91-E09A-F6C3-8388-9ACD1072100F}"/>
          </ac:spMkLst>
        </pc:spChg>
        <pc:picChg chg="add del">
          <ac:chgData name="Guillen, Francisco I" userId="db819602-9a97-4ce8-bbee-8821541fb476" providerId="ADAL" clId="{ED1C7475-D883-4BAC-B6C6-515A7672C542}" dt="2024-06-18T10:33:46.890" v="869" actId="22"/>
          <ac:picMkLst>
            <pc:docMk/>
            <pc:sldMk cId="1595408920" sldId="271"/>
            <ac:picMk id="7" creationId="{671E4E0D-68BE-E68F-43F6-1C9544B62F6F}"/>
          </ac:picMkLst>
        </pc:picChg>
        <pc:picChg chg="add del mod ord modCrop">
          <ac:chgData name="Guillen, Francisco I" userId="db819602-9a97-4ce8-bbee-8821541fb476" providerId="ADAL" clId="{ED1C7475-D883-4BAC-B6C6-515A7672C542}" dt="2024-06-18T10:34:52.836" v="878" actId="21"/>
          <ac:picMkLst>
            <pc:docMk/>
            <pc:sldMk cId="1595408920" sldId="271"/>
            <ac:picMk id="11" creationId="{3CEC5436-D1A8-4D7D-967A-5912DAF77F79}"/>
          </ac:picMkLst>
        </pc:picChg>
      </pc:sldChg>
      <pc:sldChg chg="addSp delSp modSp new mod modClrScheme chgLayout">
        <pc:chgData name="Guillen, Francisco I" userId="db819602-9a97-4ce8-bbee-8821541fb476" providerId="ADAL" clId="{ED1C7475-D883-4BAC-B6C6-515A7672C542}" dt="2024-06-18T10:35:15.122" v="882" actId="732"/>
        <pc:sldMkLst>
          <pc:docMk/>
          <pc:sldMk cId="554714845" sldId="272"/>
        </pc:sldMkLst>
        <pc:spChg chg="del">
          <ac:chgData name="Guillen, Francisco I" userId="db819602-9a97-4ce8-bbee-8821541fb476" providerId="ADAL" clId="{ED1C7475-D883-4BAC-B6C6-515A7672C542}" dt="2024-06-18T10:34:58.072" v="879" actId="700"/>
          <ac:spMkLst>
            <pc:docMk/>
            <pc:sldMk cId="554714845" sldId="272"/>
            <ac:spMk id="2" creationId="{0FAB84A8-567E-63E0-DE8A-C1ED2630971D}"/>
          </ac:spMkLst>
        </pc:spChg>
        <pc:spChg chg="del">
          <ac:chgData name="Guillen, Francisco I" userId="db819602-9a97-4ce8-bbee-8821541fb476" providerId="ADAL" clId="{ED1C7475-D883-4BAC-B6C6-515A7672C542}" dt="2024-06-18T10:34:58.072" v="879" actId="700"/>
          <ac:spMkLst>
            <pc:docMk/>
            <pc:sldMk cId="554714845" sldId="272"/>
            <ac:spMk id="3" creationId="{65B66AE4-4E9E-EBDB-F824-EF55AD900727}"/>
          </ac:spMkLst>
        </pc:spChg>
        <pc:spChg chg="mod ord">
          <ac:chgData name="Guillen, Francisco I" userId="db819602-9a97-4ce8-bbee-8821541fb476" providerId="ADAL" clId="{ED1C7475-D883-4BAC-B6C6-515A7672C542}" dt="2024-06-18T10:34:58.072" v="879" actId="700"/>
          <ac:spMkLst>
            <pc:docMk/>
            <pc:sldMk cId="554714845" sldId="272"/>
            <ac:spMk id="4" creationId="{29697262-ED45-6A0E-C70D-31B29E34D334}"/>
          </ac:spMkLst>
        </pc:spChg>
        <pc:spChg chg="mod ord">
          <ac:chgData name="Guillen, Francisco I" userId="db819602-9a97-4ce8-bbee-8821541fb476" providerId="ADAL" clId="{ED1C7475-D883-4BAC-B6C6-515A7672C542}" dt="2024-06-18T10:34:58.072" v="879" actId="700"/>
          <ac:spMkLst>
            <pc:docMk/>
            <pc:sldMk cId="554714845" sldId="272"/>
            <ac:spMk id="5" creationId="{57BEFCAE-1D27-E39B-5FFB-C3FBC6054B50}"/>
          </ac:spMkLst>
        </pc:spChg>
        <pc:picChg chg="add mod modCrop">
          <ac:chgData name="Guillen, Francisco I" userId="db819602-9a97-4ce8-bbee-8821541fb476" providerId="ADAL" clId="{ED1C7475-D883-4BAC-B6C6-515A7672C542}" dt="2024-06-18T10:35:15.122" v="882" actId="732"/>
          <ac:picMkLst>
            <pc:docMk/>
            <pc:sldMk cId="554714845" sldId="272"/>
            <ac:picMk id="11" creationId="{3CEC5436-D1A8-4D7D-967A-5912DAF77F79}"/>
          </ac:picMkLst>
        </pc:picChg>
      </pc:sldChg>
      <pc:sldMasterChg chg="addSp modSp mod modSldLayout">
        <pc:chgData name="Guillen, Francisco I" userId="db819602-9a97-4ce8-bbee-8821541fb476" providerId="ADAL" clId="{ED1C7475-D883-4BAC-B6C6-515A7672C542}" dt="2024-06-18T09:44:23.717" v="146" actId="14100"/>
        <pc:sldMasterMkLst>
          <pc:docMk/>
          <pc:sldMasterMk cId="4180670815" sldId="2147483648"/>
        </pc:sldMasterMkLst>
        <pc:spChg chg="mod">
          <ac:chgData name="Guillen, Francisco I" userId="db819602-9a97-4ce8-bbee-8821541fb476" providerId="ADAL" clId="{ED1C7475-D883-4BAC-B6C6-515A7672C542}" dt="2024-06-18T09:43:47.472" v="143" actId="14100"/>
          <ac:spMkLst>
            <pc:docMk/>
            <pc:sldMasterMk cId="4180670815" sldId="2147483648"/>
            <ac:spMk id="4" creationId="{CA154083-9B04-22E2-713C-F690028E2A64}"/>
          </ac:spMkLst>
        </pc:spChg>
        <pc:spChg chg="mod">
          <ac:chgData name="Guillen, Francisco I" userId="db819602-9a97-4ce8-bbee-8821541fb476" providerId="ADAL" clId="{ED1C7475-D883-4BAC-B6C6-515A7672C542}" dt="2024-06-18T09:43:47.472" v="143" actId="14100"/>
          <ac:spMkLst>
            <pc:docMk/>
            <pc:sldMasterMk cId="4180670815" sldId="2147483648"/>
            <ac:spMk id="5" creationId="{CF226821-A848-B17D-CC4C-C6CB5C934CF3}"/>
          </ac:spMkLst>
        </pc:spChg>
        <pc:spChg chg="mod">
          <ac:chgData name="Guillen, Francisco I" userId="db819602-9a97-4ce8-bbee-8821541fb476" providerId="ADAL" clId="{ED1C7475-D883-4BAC-B6C6-515A7672C542}" dt="2024-06-18T09:43:47.472" v="143" actId="14100"/>
          <ac:spMkLst>
            <pc:docMk/>
            <pc:sldMasterMk cId="4180670815" sldId="2147483648"/>
            <ac:spMk id="6" creationId="{256EF178-DC25-3355-0E44-FFC7FA4F6A95}"/>
          </ac:spMkLst>
        </pc:spChg>
        <pc:spChg chg="add mod ord">
          <ac:chgData name="Guillen, Francisco I" userId="db819602-9a97-4ce8-bbee-8821541fb476" providerId="ADAL" clId="{ED1C7475-D883-4BAC-B6C6-515A7672C542}" dt="2024-06-18T09:41:48.249" v="134" actId="2085"/>
          <ac:spMkLst>
            <pc:docMk/>
            <pc:sldMasterMk cId="4180670815" sldId="2147483648"/>
            <ac:spMk id="7" creationId="{252339D4-6B66-C9FE-6308-6C5EC32778C7}"/>
          </ac:spMkLst>
        </pc:spChg>
        <pc:spChg chg="add mod ord">
          <ac:chgData name="Guillen, Francisco I" userId="db819602-9a97-4ce8-bbee-8821541fb476" providerId="ADAL" clId="{ED1C7475-D883-4BAC-B6C6-515A7672C542}" dt="2024-06-18T09:41:52.575" v="135" actId="2085"/>
          <ac:spMkLst>
            <pc:docMk/>
            <pc:sldMasterMk cId="4180670815" sldId="2147483648"/>
            <ac:spMk id="8" creationId="{62547695-0BED-8DA9-B58A-34168251CF6D}"/>
          </ac:spMkLst>
        </pc:spChg>
        <pc:sldLayoutChg chg="modSp mod">
          <pc:chgData name="Guillen, Francisco I" userId="db819602-9a97-4ce8-bbee-8821541fb476" providerId="ADAL" clId="{ED1C7475-D883-4BAC-B6C6-515A7672C542}" dt="2024-06-18T09:44:23.717" v="146" actId="14100"/>
          <pc:sldLayoutMkLst>
            <pc:docMk/>
            <pc:sldMasterMk cId="4180670815" sldId="2147483648"/>
            <pc:sldLayoutMk cId="2783640112" sldId="2147483650"/>
          </pc:sldLayoutMkLst>
          <pc:spChg chg="mod">
            <ac:chgData name="Guillen, Francisco I" userId="db819602-9a97-4ce8-bbee-8821541fb476" providerId="ADAL" clId="{ED1C7475-D883-4BAC-B6C6-515A7672C542}" dt="2024-06-18T09:44:23.717" v="146" actId="14100"/>
            <ac:spMkLst>
              <pc:docMk/>
              <pc:sldMasterMk cId="4180670815" sldId="2147483648"/>
              <pc:sldLayoutMk cId="2783640112" sldId="2147483650"/>
              <ac:spMk id="6" creationId="{0721CCC4-092F-0487-51CA-DC3806625379}"/>
            </ac:spMkLst>
          </pc:spChg>
        </pc:sldLayoutChg>
      </pc:sldMasterChg>
    </pc:docChg>
  </pc:docChgLst>
  <pc:docChgLst>
    <pc:chgData name="Guillen, Francisco I" userId="db819602-9a97-4ce8-bbee-8821541fb476" providerId="ADAL" clId="{42F35526-8E54-4E3C-877B-6E7F2DA821A3}"/>
    <pc:docChg chg="addSld modSld">
      <pc:chgData name="Guillen, Francisco I" userId="db819602-9a97-4ce8-bbee-8821541fb476" providerId="ADAL" clId="{42F35526-8E54-4E3C-877B-6E7F2DA821A3}" dt="2024-07-15T10:01:57.268" v="20" actId="22"/>
      <pc:docMkLst>
        <pc:docMk/>
      </pc:docMkLst>
      <pc:sldChg chg="addSp delSp modSp new mod">
        <pc:chgData name="Guillen, Francisco I" userId="db819602-9a97-4ce8-bbee-8821541fb476" providerId="ADAL" clId="{42F35526-8E54-4E3C-877B-6E7F2DA821A3}" dt="2024-07-15T10:00:17.970" v="9" actId="22"/>
        <pc:sldMkLst>
          <pc:docMk/>
          <pc:sldMk cId="3032678297" sldId="273"/>
        </pc:sldMkLst>
        <pc:spChg chg="mod">
          <ac:chgData name="Guillen, Francisco I" userId="db819602-9a97-4ce8-bbee-8821541fb476" providerId="ADAL" clId="{42F35526-8E54-4E3C-877B-6E7F2DA821A3}" dt="2024-07-15T10:00:14.737" v="7" actId="20577"/>
          <ac:spMkLst>
            <pc:docMk/>
            <pc:sldMk cId="3032678297" sldId="273"/>
            <ac:spMk id="2" creationId="{EEFCEB06-47FB-7840-829B-855FCC832728}"/>
          </ac:spMkLst>
        </pc:spChg>
        <pc:spChg chg="del mod">
          <ac:chgData name="Guillen, Francisco I" userId="db819602-9a97-4ce8-bbee-8821541fb476" providerId="ADAL" clId="{42F35526-8E54-4E3C-877B-6E7F2DA821A3}" dt="2024-07-15T10:00:17.970" v="9" actId="22"/>
          <ac:spMkLst>
            <pc:docMk/>
            <pc:sldMk cId="3032678297" sldId="273"/>
            <ac:spMk id="3" creationId="{03DFD3C5-E513-52A5-0B46-993076E7E113}"/>
          </ac:spMkLst>
        </pc:spChg>
        <pc:picChg chg="add mod ord">
          <ac:chgData name="Guillen, Francisco I" userId="db819602-9a97-4ce8-bbee-8821541fb476" providerId="ADAL" clId="{42F35526-8E54-4E3C-877B-6E7F2DA821A3}" dt="2024-07-15T10:00:17.970" v="9" actId="22"/>
          <ac:picMkLst>
            <pc:docMk/>
            <pc:sldMk cId="3032678297" sldId="273"/>
            <ac:picMk id="7" creationId="{16C52489-F389-FA18-09E9-83765002B0DD}"/>
          </ac:picMkLst>
        </pc:picChg>
      </pc:sldChg>
      <pc:sldChg chg="addSp delSp modSp new mod">
        <pc:chgData name="Guillen, Francisco I" userId="db819602-9a97-4ce8-bbee-8821541fb476" providerId="ADAL" clId="{42F35526-8E54-4E3C-877B-6E7F2DA821A3}" dt="2024-07-15T10:01:57.268" v="20" actId="22"/>
        <pc:sldMkLst>
          <pc:docMk/>
          <pc:sldMk cId="4096665524" sldId="274"/>
        </pc:sldMkLst>
        <pc:spChg chg="mod">
          <ac:chgData name="Guillen, Francisco I" userId="db819602-9a97-4ce8-bbee-8821541fb476" providerId="ADAL" clId="{42F35526-8E54-4E3C-877B-6E7F2DA821A3}" dt="2024-07-15T10:01:54.462" v="18" actId="20577"/>
          <ac:spMkLst>
            <pc:docMk/>
            <pc:sldMk cId="4096665524" sldId="274"/>
            <ac:spMk id="2" creationId="{B7CD101C-E30C-1952-65C8-9DED31F65C66}"/>
          </ac:spMkLst>
        </pc:spChg>
        <pc:spChg chg="del mod">
          <ac:chgData name="Guillen, Francisco I" userId="db819602-9a97-4ce8-bbee-8821541fb476" providerId="ADAL" clId="{42F35526-8E54-4E3C-877B-6E7F2DA821A3}" dt="2024-07-15T10:01:57.268" v="20" actId="22"/>
          <ac:spMkLst>
            <pc:docMk/>
            <pc:sldMk cId="4096665524" sldId="274"/>
            <ac:spMk id="3" creationId="{3338399E-5B2A-88B6-48F1-AF59F467D186}"/>
          </ac:spMkLst>
        </pc:spChg>
        <pc:picChg chg="add mod ord">
          <ac:chgData name="Guillen, Francisco I" userId="db819602-9a97-4ce8-bbee-8821541fb476" providerId="ADAL" clId="{42F35526-8E54-4E3C-877B-6E7F2DA821A3}" dt="2024-07-15T10:01:57.268" v="20" actId="22"/>
          <ac:picMkLst>
            <pc:docMk/>
            <pc:sldMk cId="4096665524" sldId="274"/>
            <ac:picMk id="7" creationId="{60790334-3954-F81E-D56C-969DBCCE8607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inersutep-my.sharepoint.com/personal/figuillen2_miners_utep_edu/Documents/Pass%20Lab/SPTC-BIM/Survey%20Responses/Survey%20Respons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minersutep-my.sharepoint.com/personal/figuillen2_miners_utep_edu/Documents/Pass%20Lab/SPTC-BIM/Survey%20Responses/Survey%20Response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inersutep-my.sharepoint.com/personal/figuillen2_miners_utep_edu/Documents/Pass%20Lab/SPTC-BIM/Survey%20Responses/Survey%20Respons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minersutep-my.sharepoint.com/personal/figuillen2_miners_utep_edu/Documents/Pass%20Lab/SPTC-BIM/Survey%20Responses/Survey%20Respons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minersutep-my.sharepoint.com/personal/figuillen2_miners_utep_edu/Documents/Pass%20Lab/SPTC-BIM/Survey%20Responses/Survey%20Respons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minersutep-my.sharepoint.com/personal/figuillen2_miners_utep_edu/Documents/Pass%20Lab/SPTC-BIM/Survey%20Responses/Survey%20Respons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minersutep-my.sharepoint.com/personal/figuillen2_miners_utep_edu/Documents/Pass%20Lab/SPTC-BIM/Survey%20Responses/Survey%20Respons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minersutep-my.sharepoint.com/personal/figuillen2_miners_utep_edu/Documents/Pass%20Lab/SPTC-BIM/Survey%20Responses/Survey%20Response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minersutep-my.sharepoint.com/personal/figuillen2_miners_utep_edu/Documents/Pass%20Lab/SPTC-BIM/Survey%20Responses/Survey%20Response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minersutep-my.sharepoint.com/personal/figuillen2_miners_utep_edu/Documents/Pass%20Lab/SPTC-BIM/Survey%20Responses/Survey%20Response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/>
              <a:t>Element</a:t>
            </a:r>
            <a:r>
              <a:rPr lang="en-US" sz="1800" b="1" baseline="0"/>
              <a:t> </a:t>
            </a:r>
            <a:r>
              <a:rPr lang="en-US" sz="1800" b="1"/>
              <a:t>Summary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radarChart>
        <c:radarStyle val="marker"/>
        <c:varyColors val="0"/>
        <c:ser>
          <c:idx val="2"/>
          <c:order val="0"/>
          <c:tx>
            <c:v>Louisiana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Responses.xlsx]Louisiana'!$B$4:$B$7</c:f>
              <c:strCache>
                <c:ptCount val="4"/>
                <c:pt idx="0">
                  <c:v>Policies and Processes</c:v>
                </c:pt>
                <c:pt idx="1">
                  <c:v>People and Skills</c:v>
                </c:pt>
                <c:pt idx="2">
                  <c:v>Data and Standards</c:v>
                </c:pt>
                <c:pt idx="3">
                  <c:v>Tools and Technology</c:v>
                </c:pt>
              </c:strCache>
            </c:strRef>
          </c:cat>
          <c:val>
            <c:numRef>
              <c:f>'[Survey Responses.xlsx]Louisiana'!$E$4:$E$7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9.5238095238095233E-2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7B-41D5-9037-782A433C1D82}"/>
            </c:ext>
          </c:extLst>
        </c:ser>
        <c:ser>
          <c:idx val="0"/>
          <c:order val="1"/>
          <c:tx>
            <c:v>Oklahoma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Responses.xlsx]Louisiana'!$B$4:$B$7</c:f>
              <c:strCache>
                <c:ptCount val="4"/>
                <c:pt idx="0">
                  <c:v>Policies and Processes</c:v>
                </c:pt>
                <c:pt idx="1">
                  <c:v>People and Skills</c:v>
                </c:pt>
                <c:pt idx="2">
                  <c:v>Data and Standards</c:v>
                </c:pt>
                <c:pt idx="3">
                  <c:v>Tools and Technology</c:v>
                </c:pt>
              </c:strCache>
            </c:strRef>
          </c:cat>
          <c:val>
            <c:numRef>
              <c:f>'[Survey Responses.xlsx]Oklahoma'!$E$4:$E$7</c:f>
              <c:numCache>
                <c:formatCode>0%</c:formatCode>
                <c:ptCount val="4"/>
                <c:pt idx="0">
                  <c:v>0.54166666666666663</c:v>
                </c:pt>
                <c:pt idx="1">
                  <c:v>0.33333333333333331</c:v>
                </c:pt>
                <c:pt idx="2">
                  <c:v>0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7B-41D5-9037-782A433C1D82}"/>
            </c:ext>
          </c:extLst>
        </c:ser>
        <c:ser>
          <c:idx val="1"/>
          <c:order val="2"/>
          <c:tx>
            <c:v>New Mexico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Responses.xlsx]Louisiana'!$B$4:$B$7</c:f>
              <c:strCache>
                <c:ptCount val="4"/>
                <c:pt idx="0">
                  <c:v>Policies and Processes</c:v>
                </c:pt>
                <c:pt idx="1">
                  <c:v>People and Skills</c:v>
                </c:pt>
                <c:pt idx="2">
                  <c:v>Data and Standards</c:v>
                </c:pt>
                <c:pt idx="3">
                  <c:v>Tools and Technology</c:v>
                </c:pt>
              </c:strCache>
            </c:strRef>
          </c:cat>
          <c:val>
            <c:numRef>
              <c:f>'[Survey Responses.xlsx]New Mexico'!$E$4:$E$7</c:f>
              <c:numCache>
                <c:formatCode>0%</c:formatCode>
                <c:ptCount val="4"/>
                <c:pt idx="0">
                  <c:v>0.20833333333333334</c:v>
                </c:pt>
                <c:pt idx="1">
                  <c:v>8.3333333333333329E-2</c:v>
                </c:pt>
                <c:pt idx="2">
                  <c:v>9.5238095238095233E-2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7B-41D5-9037-782A433C1D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8210911"/>
        <c:axId val="528211391"/>
      </c:radarChart>
      <c:catAx>
        <c:axId val="528210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11391"/>
        <c:crosses val="autoZero"/>
        <c:auto val="1"/>
        <c:lblAlgn val="ctr"/>
        <c:lblOffset val="100"/>
        <c:noMultiLvlLbl val="0"/>
      </c:catAx>
      <c:valAx>
        <c:axId val="528211391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in"/>
        <c:minorTickMark val="none"/>
        <c:tickLblPos val="none"/>
        <c:spPr>
          <a:noFill/>
          <a:ln>
            <a:solidFill>
              <a:srgbClr val="B1B3B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10911"/>
        <c:crosses val="autoZero"/>
        <c:crossBetween val="between"/>
        <c:majorUnit val="0.33300000000000007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Tools and Technology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Louisiana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Mexico'!$B$43:$B$47</c:f>
              <c:strCache>
                <c:ptCount val="5"/>
                <c:pt idx="0">
                  <c:v>Software</c:v>
                </c:pt>
                <c:pt idx="1">
                  <c:v>Hardware</c:v>
                </c:pt>
                <c:pt idx="2">
                  <c:v>Tool Recommendation</c:v>
                </c:pt>
                <c:pt idx="3">
                  <c:v>General IT/Software Support</c:v>
                </c:pt>
                <c:pt idx="4">
                  <c:v>Cloud Capability</c:v>
                </c:pt>
              </c:strCache>
            </c:strRef>
          </c:cat>
          <c:val>
            <c:numRef>
              <c:f>'[Survey Responses.xlsx]Louisiana'!$C$43:$C$47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99-481E-99D0-320E8C606C4E}"/>
            </c:ext>
          </c:extLst>
        </c:ser>
        <c:ser>
          <c:idx val="1"/>
          <c:order val="1"/>
          <c:tx>
            <c:v>Oklahoma</c:v>
          </c:tx>
          <c:spPr>
            <a:solidFill>
              <a:srgbClr val="041E42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Mexico'!$B$43:$B$47</c:f>
              <c:strCache>
                <c:ptCount val="5"/>
                <c:pt idx="0">
                  <c:v>Software</c:v>
                </c:pt>
                <c:pt idx="1">
                  <c:v>Hardware</c:v>
                </c:pt>
                <c:pt idx="2">
                  <c:v>Tool Recommendation</c:v>
                </c:pt>
                <c:pt idx="3">
                  <c:v>General IT/Software Support</c:v>
                </c:pt>
                <c:pt idx="4">
                  <c:v>Cloud Capability</c:v>
                </c:pt>
              </c:strCache>
            </c:strRef>
          </c:cat>
          <c:val>
            <c:numRef>
              <c:f>'[Survey Responses.xlsx]Oklahoma'!$C$43:$C$47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99-481E-99D0-320E8C606C4E}"/>
            </c:ext>
          </c:extLst>
        </c:ser>
        <c:ser>
          <c:idx val="2"/>
          <c:order val="2"/>
          <c:tx>
            <c:v>New Mexico</c:v>
          </c:tx>
          <c:spPr>
            <a:solidFill>
              <a:srgbClr val="FF8200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Mexico'!$B$43:$B$47</c:f>
              <c:strCache>
                <c:ptCount val="5"/>
                <c:pt idx="0">
                  <c:v>Software</c:v>
                </c:pt>
                <c:pt idx="1">
                  <c:v>Hardware</c:v>
                </c:pt>
                <c:pt idx="2">
                  <c:v>Tool Recommendation</c:v>
                </c:pt>
                <c:pt idx="3">
                  <c:v>General IT/Software Support</c:v>
                </c:pt>
                <c:pt idx="4">
                  <c:v>Cloud Capability</c:v>
                </c:pt>
              </c:strCache>
            </c:strRef>
          </c:cat>
          <c:val>
            <c:numRef>
              <c:f>'[Survey Responses.xlsx]New Mexico'!$C$43:$C$47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99-481E-99D0-320E8C606C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58521615"/>
        <c:axId val="1158522095"/>
      </c:barChart>
      <c:catAx>
        <c:axId val="11585216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522095"/>
        <c:crosses val="autoZero"/>
        <c:auto val="1"/>
        <c:lblAlgn val="ctr"/>
        <c:lblOffset val="100"/>
        <c:noMultiLvlLbl val="0"/>
      </c:catAx>
      <c:valAx>
        <c:axId val="1158522095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521615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Policies and Processes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1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radarChart>
        <c:radarStyle val="marker"/>
        <c:varyColors val="0"/>
        <c:ser>
          <c:idx val="2"/>
          <c:order val="0"/>
          <c:tx>
            <c:v>Louisiana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Responses.xlsx]Louisiana'!$B$12:$B$19</c:f>
              <c:strCache>
                <c:ptCount val="8"/>
                <c:pt idx="0">
                  <c:v>Mission and Vision</c:v>
                </c:pt>
                <c:pt idx="1">
                  <c:v>Goals and Objectives</c:v>
                </c:pt>
                <c:pt idx="2">
                  <c:v>Top-Down Management Support</c:v>
                </c:pt>
                <c:pt idx="3">
                  <c:v>Project Operationality of BIM</c:v>
                </c:pt>
                <c:pt idx="4">
                  <c:v>Cultural Alignment</c:v>
                </c:pt>
                <c:pt idx="5">
                  <c:v>Organizational Structure</c:v>
                </c:pt>
                <c:pt idx="6">
                  <c:v>BIM Leaders</c:v>
                </c:pt>
                <c:pt idx="7">
                  <c:v>Administration of Guidelines and Standards</c:v>
                </c:pt>
              </c:strCache>
            </c:strRef>
          </c:cat>
          <c:val>
            <c:numRef>
              <c:f>'[Survey Responses.xlsx]Louisiana'!$C$12:$C$19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8D-47E4-AE60-8DBFBCA865AA}"/>
            </c:ext>
          </c:extLst>
        </c:ser>
        <c:ser>
          <c:idx val="0"/>
          <c:order val="1"/>
          <c:tx>
            <c:v>Oklahoma</c:v>
          </c:tx>
          <c:spPr>
            <a:ln w="28575" cap="rnd">
              <a:solidFill>
                <a:srgbClr val="041E42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Responses.xlsx]Louisiana'!$B$12:$B$19</c:f>
              <c:strCache>
                <c:ptCount val="8"/>
                <c:pt idx="0">
                  <c:v>Mission and Vision</c:v>
                </c:pt>
                <c:pt idx="1">
                  <c:v>Goals and Objectives</c:v>
                </c:pt>
                <c:pt idx="2">
                  <c:v>Top-Down Management Support</c:v>
                </c:pt>
                <c:pt idx="3">
                  <c:v>Project Operationality of BIM</c:v>
                </c:pt>
                <c:pt idx="4">
                  <c:v>Cultural Alignment</c:v>
                </c:pt>
                <c:pt idx="5">
                  <c:v>Organizational Structure</c:v>
                </c:pt>
                <c:pt idx="6">
                  <c:v>BIM Leaders</c:v>
                </c:pt>
                <c:pt idx="7">
                  <c:v>Administration of Guidelines and Standards</c:v>
                </c:pt>
              </c:strCache>
            </c:strRef>
          </c:cat>
          <c:val>
            <c:numRef>
              <c:f>'[Survey Responses.xlsx]Oklahoma'!$C$12:$C$19</c:f>
              <c:numCache>
                <c:formatCode>General</c:formatCode>
                <c:ptCount val="8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3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8D-47E4-AE60-8DBFBCA865AA}"/>
            </c:ext>
          </c:extLst>
        </c:ser>
        <c:ser>
          <c:idx val="1"/>
          <c:order val="2"/>
          <c:tx>
            <c:v>New Mexico</c:v>
          </c:tx>
          <c:spPr>
            <a:ln w="28575" cap="rnd">
              <a:solidFill>
                <a:srgbClr val="FF8200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Responses.xlsx]Louisiana'!$B$12:$B$19</c:f>
              <c:strCache>
                <c:ptCount val="8"/>
                <c:pt idx="0">
                  <c:v>Mission and Vision</c:v>
                </c:pt>
                <c:pt idx="1">
                  <c:v>Goals and Objectives</c:v>
                </c:pt>
                <c:pt idx="2">
                  <c:v>Top-Down Management Support</c:v>
                </c:pt>
                <c:pt idx="3">
                  <c:v>Project Operationality of BIM</c:v>
                </c:pt>
                <c:pt idx="4">
                  <c:v>Cultural Alignment</c:v>
                </c:pt>
                <c:pt idx="5">
                  <c:v>Organizational Structure</c:v>
                </c:pt>
                <c:pt idx="6">
                  <c:v>BIM Leaders</c:v>
                </c:pt>
                <c:pt idx="7">
                  <c:v>Administration of Guidelines and Standards</c:v>
                </c:pt>
              </c:strCache>
            </c:strRef>
          </c:cat>
          <c:val>
            <c:numRef>
              <c:f>'[Survey Responses.xlsx]New Mexico'!$C$12:$C$19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8D-47E4-AE60-8DBFBCA865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8210911"/>
        <c:axId val="528211391"/>
      </c:radarChart>
      <c:catAx>
        <c:axId val="528210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11391"/>
        <c:crosses val="autoZero"/>
        <c:auto val="1"/>
        <c:lblAlgn val="ctr"/>
        <c:lblOffset val="100"/>
        <c:noMultiLvlLbl val="0"/>
      </c:catAx>
      <c:valAx>
        <c:axId val="528211391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one"/>
        <c:spPr>
          <a:noFill/>
          <a:ln>
            <a:solidFill>
              <a:srgbClr val="B1B3B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10911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People and Skills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1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radarChart>
        <c:radarStyle val="marker"/>
        <c:varyColors val="0"/>
        <c:ser>
          <c:idx val="2"/>
          <c:order val="0"/>
          <c:tx>
            <c:v>Louisiana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Responses.xlsx]Louisiana'!$B$24:$B$27</c:f>
              <c:strCache>
                <c:ptCount val="4"/>
                <c:pt idx="0">
                  <c:v>Goals and Responsibilities</c:v>
                </c:pt>
                <c:pt idx="1">
                  <c:v>Professional Development Programs/Credentials</c:v>
                </c:pt>
                <c:pt idx="2">
                  <c:v>Training Sessions</c:v>
                </c:pt>
                <c:pt idx="3">
                  <c:v>BIM Acceptance</c:v>
                </c:pt>
              </c:strCache>
            </c:strRef>
          </c:cat>
          <c:val>
            <c:numRef>
              <c:f>'[Survey Responses.xlsx]Louisiana'!$C$24:$C$27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1D-480C-896D-C08EE9F752E7}"/>
            </c:ext>
          </c:extLst>
        </c:ser>
        <c:ser>
          <c:idx val="0"/>
          <c:order val="1"/>
          <c:tx>
            <c:v>Oklahoma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Responses.xlsx]Louisiana'!$B$24:$B$27</c:f>
              <c:strCache>
                <c:ptCount val="4"/>
                <c:pt idx="0">
                  <c:v>Goals and Responsibilities</c:v>
                </c:pt>
                <c:pt idx="1">
                  <c:v>Professional Development Programs/Credentials</c:v>
                </c:pt>
                <c:pt idx="2">
                  <c:v>Training Sessions</c:v>
                </c:pt>
                <c:pt idx="3">
                  <c:v>BIM Acceptance</c:v>
                </c:pt>
              </c:strCache>
            </c:strRef>
          </c:cat>
          <c:val>
            <c:numRef>
              <c:f>'[Survey Responses.xlsx]Oklahoma'!$C$24:$C$27</c:f>
              <c:numCache>
                <c:formatCode>General</c:formatCode>
                <c:ptCount val="4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1D-480C-896D-C08EE9F752E7}"/>
            </c:ext>
          </c:extLst>
        </c:ser>
        <c:ser>
          <c:idx val="1"/>
          <c:order val="2"/>
          <c:tx>
            <c:v>New Mexico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Responses.xlsx]Louisiana'!$B$24:$B$27</c:f>
              <c:strCache>
                <c:ptCount val="4"/>
                <c:pt idx="0">
                  <c:v>Goals and Responsibilities</c:v>
                </c:pt>
                <c:pt idx="1">
                  <c:v>Professional Development Programs/Credentials</c:v>
                </c:pt>
                <c:pt idx="2">
                  <c:v>Training Sessions</c:v>
                </c:pt>
                <c:pt idx="3">
                  <c:v>BIM Acceptance</c:v>
                </c:pt>
              </c:strCache>
            </c:strRef>
          </c:cat>
          <c:val>
            <c:numRef>
              <c:f>'[Survey Responses.xlsx]New Mexico'!$C$24:$C$27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B1D-480C-896D-C08EE9F752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8210911"/>
        <c:axId val="528211391"/>
      </c:radarChart>
      <c:catAx>
        <c:axId val="528210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11391"/>
        <c:crosses val="autoZero"/>
        <c:auto val="1"/>
        <c:lblAlgn val="ctr"/>
        <c:lblOffset val="100"/>
        <c:noMultiLvlLbl val="0"/>
      </c:catAx>
      <c:valAx>
        <c:axId val="528211391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one"/>
        <c:spPr>
          <a:noFill/>
          <a:ln>
            <a:solidFill>
              <a:srgbClr val="B1B3B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10911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Data and Standards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1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radarChart>
        <c:radarStyle val="marker"/>
        <c:varyColors val="0"/>
        <c:ser>
          <c:idx val="2"/>
          <c:order val="0"/>
          <c:tx>
            <c:v>Louisiana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Responses.xlsx]Louisiana'!$B$32:$B$38</c:f>
              <c:strCache>
                <c:ptCount val="7"/>
                <c:pt idx="0">
                  <c:v>Standardized Guides</c:v>
                </c:pt>
                <c:pt idx="1">
                  <c:v>Manuals and Templates</c:v>
                </c:pt>
                <c:pt idx="2">
                  <c:v>Plan and Design Phase</c:v>
                </c:pt>
                <c:pt idx="3">
                  <c:v>Construction Phase</c:v>
                </c:pt>
                <c:pt idx="4">
                  <c:v>Operation and Maintenance Phase</c:v>
                </c:pt>
                <c:pt idx="5">
                  <c:v>Document Management</c:v>
                </c:pt>
                <c:pt idx="6">
                  <c:v>Quality of Data</c:v>
                </c:pt>
              </c:strCache>
            </c:strRef>
          </c:cat>
          <c:val>
            <c:numRef>
              <c:f>'[Survey Responses.xlsx]Louisiana'!$C$32:$C$38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41-41ED-A561-D2616B040D57}"/>
            </c:ext>
          </c:extLst>
        </c:ser>
        <c:ser>
          <c:idx val="0"/>
          <c:order val="1"/>
          <c:tx>
            <c:v>Oklahoma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Responses.xlsx]Louisiana'!$B$32:$B$38</c:f>
              <c:strCache>
                <c:ptCount val="7"/>
                <c:pt idx="0">
                  <c:v>Standardized Guides</c:v>
                </c:pt>
                <c:pt idx="1">
                  <c:v>Manuals and Templates</c:v>
                </c:pt>
                <c:pt idx="2">
                  <c:v>Plan and Design Phase</c:v>
                </c:pt>
                <c:pt idx="3">
                  <c:v>Construction Phase</c:v>
                </c:pt>
                <c:pt idx="4">
                  <c:v>Operation and Maintenance Phase</c:v>
                </c:pt>
                <c:pt idx="5">
                  <c:v>Document Management</c:v>
                </c:pt>
                <c:pt idx="6">
                  <c:v>Quality of Data</c:v>
                </c:pt>
              </c:strCache>
            </c:strRef>
          </c:cat>
          <c:val>
            <c:numRef>
              <c:f>'[Survey Responses.xlsx]Oklahoma'!$C$32:$C$38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41-41ED-A561-D2616B040D57}"/>
            </c:ext>
          </c:extLst>
        </c:ser>
        <c:ser>
          <c:idx val="1"/>
          <c:order val="2"/>
          <c:tx>
            <c:v>New Mexico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Responses.xlsx]Louisiana'!$B$32:$B$38</c:f>
              <c:strCache>
                <c:ptCount val="7"/>
                <c:pt idx="0">
                  <c:v>Standardized Guides</c:v>
                </c:pt>
                <c:pt idx="1">
                  <c:v>Manuals and Templates</c:v>
                </c:pt>
                <c:pt idx="2">
                  <c:v>Plan and Design Phase</c:v>
                </c:pt>
                <c:pt idx="3">
                  <c:v>Construction Phase</c:v>
                </c:pt>
                <c:pt idx="4">
                  <c:v>Operation and Maintenance Phase</c:v>
                </c:pt>
                <c:pt idx="5">
                  <c:v>Document Management</c:v>
                </c:pt>
                <c:pt idx="6">
                  <c:v>Quality of Data</c:v>
                </c:pt>
              </c:strCache>
            </c:strRef>
          </c:cat>
          <c:val>
            <c:numRef>
              <c:f>'[Survey Responses.xlsx]New Mexico'!$C$32:$C$38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41-41ED-A561-D2616B040D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8210911"/>
        <c:axId val="528211391"/>
      </c:radarChart>
      <c:catAx>
        <c:axId val="528210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11391"/>
        <c:crosses val="autoZero"/>
        <c:auto val="1"/>
        <c:lblAlgn val="ctr"/>
        <c:lblOffset val="100"/>
        <c:noMultiLvlLbl val="0"/>
      </c:catAx>
      <c:valAx>
        <c:axId val="528211391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one"/>
        <c:spPr>
          <a:noFill/>
          <a:ln>
            <a:solidFill>
              <a:srgbClr val="B1B3B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10911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8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Tools and Technology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1800" b="1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radarChart>
        <c:radarStyle val="marker"/>
        <c:varyColors val="0"/>
        <c:ser>
          <c:idx val="2"/>
          <c:order val="0"/>
          <c:tx>
            <c:v>Louisiana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Responses.xlsx]Louisiana'!$B$43:$B$47</c:f>
              <c:strCache>
                <c:ptCount val="5"/>
                <c:pt idx="0">
                  <c:v>Software</c:v>
                </c:pt>
                <c:pt idx="1">
                  <c:v>Hardware</c:v>
                </c:pt>
                <c:pt idx="2">
                  <c:v>Tool Recommendation</c:v>
                </c:pt>
                <c:pt idx="3">
                  <c:v>General IT/Software Support</c:v>
                </c:pt>
                <c:pt idx="4">
                  <c:v>Cloud Capability</c:v>
                </c:pt>
              </c:strCache>
            </c:strRef>
          </c:cat>
          <c:val>
            <c:numRef>
              <c:f>'[Survey Responses.xlsx]Louisiana'!$C$43:$C$47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10-4C99-9C61-D24241CB52B6}"/>
            </c:ext>
          </c:extLst>
        </c:ser>
        <c:ser>
          <c:idx val="0"/>
          <c:order val="1"/>
          <c:tx>
            <c:v>Oklahoma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Responses.xlsx]Louisiana'!$B$43:$B$47</c:f>
              <c:strCache>
                <c:ptCount val="5"/>
                <c:pt idx="0">
                  <c:v>Software</c:v>
                </c:pt>
                <c:pt idx="1">
                  <c:v>Hardware</c:v>
                </c:pt>
                <c:pt idx="2">
                  <c:v>Tool Recommendation</c:v>
                </c:pt>
                <c:pt idx="3">
                  <c:v>General IT/Software Support</c:v>
                </c:pt>
                <c:pt idx="4">
                  <c:v>Cloud Capability</c:v>
                </c:pt>
              </c:strCache>
            </c:strRef>
          </c:cat>
          <c:val>
            <c:numRef>
              <c:f>'[Survey Responses.xlsx]Oklahoma'!$C$43:$C$47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10-4C99-9C61-D24241CB52B6}"/>
            </c:ext>
          </c:extLst>
        </c:ser>
        <c:ser>
          <c:idx val="1"/>
          <c:order val="2"/>
          <c:tx>
            <c:v>New Mexico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'[Survey Responses.xlsx]Louisiana'!$B$43:$B$47</c:f>
              <c:strCache>
                <c:ptCount val="5"/>
                <c:pt idx="0">
                  <c:v>Software</c:v>
                </c:pt>
                <c:pt idx="1">
                  <c:v>Hardware</c:v>
                </c:pt>
                <c:pt idx="2">
                  <c:v>Tool Recommendation</c:v>
                </c:pt>
                <c:pt idx="3">
                  <c:v>General IT/Software Support</c:v>
                </c:pt>
                <c:pt idx="4">
                  <c:v>Cloud Capability</c:v>
                </c:pt>
              </c:strCache>
            </c:strRef>
          </c:cat>
          <c:val>
            <c:numRef>
              <c:f>'[Survey Responses.xlsx]New Mexico'!$C$43:$C$47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10-4C99-9C61-D24241CB52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8210911"/>
        <c:axId val="528211391"/>
      </c:radarChart>
      <c:catAx>
        <c:axId val="528210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11391"/>
        <c:crosses val="autoZero"/>
        <c:auto val="1"/>
        <c:lblAlgn val="ctr"/>
        <c:lblOffset val="100"/>
        <c:noMultiLvlLbl val="0"/>
      </c:catAx>
      <c:valAx>
        <c:axId val="528211391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one"/>
        <c:spPr>
          <a:noFill/>
          <a:ln>
            <a:solidFill>
              <a:srgbClr val="B1B3B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10911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/>
              <a:t>Element Summary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Louisiana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Mexico'!$B$4:$B$7</c:f>
              <c:strCache>
                <c:ptCount val="4"/>
                <c:pt idx="0">
                  <c:v>Policies and Processes</c:v>
                </c:pt>
                <c:pt idx="1">
                  <c:v>People and Skills</c:v>
                </c:pt>
                <c:pt idx="2">
                  <c:v>Data and Standards</c:v>
                </c:pt>
                <c:pt idx="3">
                  <c:v>Tools and Technology</c:v>
                </c:pt>
              </c:strCache>
            </c:strRef>
          </c:cat>
          <c:val>
            <c:numRef>
              <c:f>'[Survey Responses.xlsx]Louisiana'!$E$4:$E$7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9.5238095238095233E-2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9A-41D7-BBCB-D7828416FE84}"/>
            </c:ext>
          </c:extLst>
        </c:ser>
        <c:ser>
          <c:idx val="1"/>
          <c:order val="1"/>
          <c:tx>
            <c:v>Oklahoma</c:v>
          </c:tx>
          <c:spPr>
            <a:solidFill>
              <a:srgbClr val="041E42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Mexico'!$B$4:$B$7</c:f>
              <c:strCache>
                <c:ptCount val="4"/>
                <c:pt idx="0">
                  <c:v>Policies and Processes</c:v>
                </c:pt>
                <c:pt idx="1">
                  <c:v>People and Skills</c:v>
                </c:pt>
                <c:pt idx="2">
                  <c:v>Data and Standards</c:v>
                </c:pt>
                <c:pt idx="3">
                  <c:v>Tools and Technology</c:v>
                </c:pt>
              </c:strCache>
            </c:strRef>
          </c:cat>
          <c:val>
            <c:numRef>
              <c:f>'[Survey Responses.xlsx]Oklahoma'!$E$4:$E$7</c:f>
              <c:numCache>
                <c:formatCode>0%</c:formatCode>
                <c:ptCount val="4"/>
                <c:pt idx="0">
                  <c:v>0.54166666666666663</c:v>
                </c:pt>
                <c:pt idx="1">
                  <c:v>0.33333333333333331</c:v>
                </c:pt>
                <c:pt idx="2">
                  <c:v>0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9A-41D7-BBCB-D7828416FE84}"/>
            </c:ext>
          </c:extLst>
        </c:ser>
        <c:ser>
          <c:idx val="2"/>
          <c:order val="2"/>
          <c:tx>
            <c:v>New Mexico</c:v>
          </c:tx>
          <c:spPr>
            <a:solidFill>
              <a:srgbClr val="FF8200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Mexico'!$B$4:$B$7</c:f>
              <c:strCache>
                <c:ptCount val="4"/>
                <c:pt idx="0">
                  <c:v>Policies and Processes</c:v>
                </c:pt>
                <c:pt idx="1">
                  <c:v>People and Skills</c:v>
                </c:pt>
                <c:pt idx="2">
                  <c:v>Data and Standards</c:v>
                </c:pt>
                <c:pt idx="3">
                  <c:v>Tools and Technology</c:v>
                </c:pt>
              </c:strCache>
            </c:strRef>
          </c:cat>
          <c:val>
            <c:numRef>
              <c:f>'[Survey Responses.xlsx]New Mexico'!$E$4:$E$7</c:f>
              <c:numCache>
                <c:formatCode>0%</c:formatCode>
                <c:ptCount val="4"/>
                <c:pt idx="0">
                  <c:v>0.20833333333333334</c:v>
                </c:pt>
                <c:pt idx="1">
                  <c:v>8.3333333333333329E-2</c:v>
                </c:pt>
                <c:pt idx="2">
                  <c:v>9.5238095238095233E-2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9A-41D7-BBCB-D7828416FE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58521615"/>
        <c:axId val="1158522095"/>
      </c:barChart>
      <c:catAx>
        <c:axId val="11585216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522095"/>
        <c:crosses val="autoZero"/>
        <c:auto val="1"/>
        <c:lblAlgn val="ctr"/>
        <c:lblOffset val="100"/>
        <c:noMultiLvlLbl val="0"/>
      </c:catAx>
      <c:valAx>
        <c:axId val="1158522095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521615"/>
        <c:crosses val="autoZero"/>
        <c:crossBetween val="between"/>
        <c:majorUnit val="0.33300000000000007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Policies and Processes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Louisiana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Mexico'!$B$12:$B$19</c:f>
              <c:strCache>
                <c:ptCount val="8"/>
                <c:pt idx="0">
                  <c:v>Mission and Vision</c:v>
                </c:pt>
                <c:pt idx="1">
                  <c:v>Goals and Objectives</c:v>
                </c:pt>
                <c:pt idx="2">
                  <c:v>Top-Down Management Support</c:v>
                </c:pt>
                <c:pt idx="3">
                  <c:v>Project Operationality of BIM</c:v>
                </c:pt>
                <c:pt idx="4">
                  <c:v>Cultural Alignment</c:v>
                </c:pt>
                <c:pt idx="5">
                  <c:v>Organizational Structure</c:v>
                </c:pt>
                <c:pt idx="6">
                  <c:v>BIM Leaders</c:v>
                </c:pt>
                <c:pt idx="7">
                  <c:v>Administration of Guidelines and Standards</c:v>
                </c:pt>
              </c:strCache>
            </c:strRef>
          </c:cat>
          <c:val>
            <c:numRef>
              <c:f>'[Survey Responses.xlsx]Louisiana'!$C$12:$C$19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FB-4EB4-BA34-062EB9504D4E}"/>
            </c:ext>
          </c:extLst>
        </c:ser>
        <c:ser>
          <c:idx val="1"/>
          <c:order val="1"/>
          <c:tx>
            <c:v>Oklahoma</c:v>
          </c:tx>
          <c:spPr>
            <a:solidFill>
              <a:srgbClr val="041E42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Mexico'!$B$12:$B$19</c:f>
              <c:strCache>
                <c:ptCount val="8"/>
                <c:pt idx="0">
                  <c:v>Mission and Vision</c:v>
                </c:pt>
                <c:pt idx="1">
                  <c:v>Goals and Objectives</c:v>
                </c:pt>
                <c:pt idx="2">
                  <c:v>Top-Down Management Support</c:v>
                </c:pt>
                <c:pt idx="3">
                  <c:v>Project Operationality of BIM</c:v>
                </c:pt>
                <c:pt idx="4">
                  <c:v>Cultural Alignment</c:v>
                </c:pt>
                <c:pt idx="5">
                  <c:v>Organizational Structure</c:v>
                </c:pt>
                <c:pt idx="6">
                  <c:v>BIM Leaders</c:v>
                </c:pt>
                <c:pt idx="7">
                  <c:v>Administration of Guidelines and Standards</c:v>
                </c:pt>
              </c:strCache>
            </c:strRef>
          </c:cat>
          <c:val>
            <c:numRef>
              <c:f>'[Survey Responses.xlsx]Oklahoma'!$C$12:$C$19</c:f>
              <c:numCache>
                <c:formatCode>General</c:formatCode>
                <c:ptCount val="8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3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FB-4EB4-BA34-062EB9504D4E}"/>
            </c:ext>
          </c:extLst>
        </c:ser>
        <c:ser>
          <c:idx val="2"/>
          <c:order val="2"/>
          <c:tx>
            <c:v>New Mexico</c:v>
          </c:tx>
          <c:spPr>
            <a:solidFill>
              <a:srgbClr val="FF8200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Mexico'!$B$12:$B$19</c:f>
              <c:strCache>
                <c:ptCount val="8"/>
                <c:pt idx="0">
                  <c:v>Mission and Vision</c:v>
                </c:pt>
                <c:pt idx="1">
                  <c:v>Goals and Objectives</c:v>
                </c:pt>
                <c:pt idx="2">
                  <c:v>Top-Down Management Support</c:v>
                </c:pt>
                <c:pt idx="3">
                  <c:v>Project Operationality of BIM</c:v>
                </c:pt>
                <c:pt idx="4">
                  <c:v>Cultural Alignment</c:v>
                </c:pt>
                <c:pt idx="5">
                  <c:v>Organizational Structure</c:v>
                </c:pt>
                <c:pt idx="6">
                  <c:v>BIM Leaders</c:v>
                </c:pt>
                <c:pt idx="7">
                  <c:v>Administration of Guidelines and Standards</c:v>
                </c:pt>
              </c:strCache>
            </c:strRef>
          </c:cat>
          <c:val>
            <c:numRef>
              <c:f>'[Survey Responses.xlsx]New Mexico'!$C$12:$C$19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9FB-4EB4-BA34-062EB9504D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58521615"/>
        <c:axId val="1158522095"/>
      </c:barChart>
      <c:catAx>
        <c:axId val="11585216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522095"/>
        <c:crosses val="autoZero"/>
        <c:auto val="1"/>
        <c:lblAlgn val="r"/>
        <c:lblOffset val="100"/>
        <c:noMultiLvlLbl val="0"/>
      </c:catAx>
      <c:valAx>
        <c:axId val="1158522095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521615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People and Skills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Louisiana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Mexico'!$B$24:$B$27</c:f>
              <c:strCache>
                <c:ptCount val="4"/>
                <c:pt idx="0">
                  <c:v>Goals and Responsibilities</c:v>
                </c:pt>
                <c:pt idx="1">
                  <c:v>Professional Development Programs/Credentials</c:v>
                </c:pt>
                <c:pt idx="2">
                  <c:v>Training Sessions</c:v>
                </c:pt>
                <c:pt idx="3">
                  <c:v>BIM Acceptance</c:v>
                </c:pt>
              </c:strCache>
            </c:strRef>
          </c:cat>
          <c:val>
            <c:numRef>
              <c:f>'[Survey Responses.xlsx]Louisiana'!$C$24:$C$27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C4-4685-9ACC-FDE469EBF695}"/>
            </c:ext>
          </c:extLst>
        </c:ser>
        <c:ser>
          <c:idx val="1"/>
          <c:order val="1"/>
          <c:tx>
            <c:v>Oklahoma</c:v>
          </c:tx>
          <c:spPr>
            <a:solidFill>
              <a:srgbClr val="041E42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Mexico'!$B$24:$B$27</c:f>
              <c:strCache>
                <c:ptCount val="4"/>
                <c:pt idx="0">
                  <c:v>Goals and Responsibilities</c:v>
                </c:pt>
                <c:pt idx="1">
                  <c:v>Professional Development Programs/Credentials</c:v>
                </c:pt>
                <c:pt idx="2">
                  <c:v>Training Sessions</c:v>
                </c:pt>
                <c:pt idx="3">
                  <c:v>BIM Acceptance</c:v>
                </c:pt>
              </c:strCache>
            </c:strRef>
          </c:cat>
          <c:val>
            <c:numRef>
              <c:f>'[Survey Responses.xlsx]Oklahoma'!$C$24:$C$27</c:f>
              <c:numCache>
                <c:formatCode>General</c:formatCode>
                <c:ptCount val="4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C4-4685-9ACC-FDE469EBF695}"/>
            </c:ext>
          </c:extLst>
        </c:ser>
        <c:ser>
          <c:idx val="2"/>
          <c:order val="2"/>
          <c:tx>
            <c:v>New Mexico</c:v>
          </c:tx>
          <c:spPr>
            <a:solidFill>
              <a:srgbClr val="FF8200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Mexico'!$B$24:$B$27</c:f>
              <c:strCache>
                <c:ptCount val="4"/>
                <c:pt idx="0">
                  <c:v>Goals and Responsibilities</c:v>
                </c:pt>
                <c:pt idx="1">
                  <c:v>Professional Development Programs/Credentials</c:v>
                </c:pt>
                <c:pt idx="2">
                  <c:v>Training Sessions</c:v>
                </c:pt>
                <c:pt idx="3">
                  <c:v>BIM Acceptance</c:v>
                </c:pt>
              </c:strCache>
            </c:strRef>
          </c:cat>
          <c:val>
            <c:numRef>
              <c:f>'[Survey Responses.xlsx]New Mexico'!$C$24:$C$27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C4-4685-9ACC-FDE469EBF6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58521615"/>
        <c:axId val="1158522095"/>
      </c:barChart>
      <c:catAx>
        <c:axId val="11585216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522095"/>
        <c:crosses val="autoZero"/>
        <c:auto val="1"/>
        <c:lblAlgn val="ctr"/>
        <c:lblOffset val="100"/>
        <c:noMultiLvlLbl val="0"/>
      </c:catAx>
      <c:valAx>
        <c:axId val="1158522095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521615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Data and Standards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Louisiana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Mexico'!$B$32:$B$38</c:f>
              <c:strCache>
                <c:ptCount val="7"/>
                <c:pt idx="0">
                  <c:v>Standardized Guides</c:v>
                </c:pt>
                <c:pt idx="1">
                  <c:v>Manuals and Templates</c:v>
                </c:pt>
                <c:pt idx="2">
                  <c:v>Plan and Design Phase</c:v>
                </c:pt>
                <c:pt idx="3">
                  <c:v>Construction Phase</c:v>
                </c:pt>
                <c:pt idx="4">
                  <c:v>Operation and Maintenance Phase</c:v>
                </c:pt>
                <c:pt idx="5">
                  <c:v>Document Management</c:v>
                </c:pt>
                <c:pt idx="6">
                  <c:v>Quality of Data</c:v>
                </c:pt>
              </c:strCache>
            </c:strRef>
          </c:cat>
          <c:val>
            <c:numRef>
              <c:f>'[Survey Responses.xlsx]Louisiana'!$C$32:$C$38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25-4E71-8825-F8D9DCAAE8E3}"/>
            </c:ext>
          </c:extLst>
        </c:ser>
        <c:ser>
          <c:idx val="1"/>
          <c:order val="1"/>
          <c:tx>
            <c:v>Oklahoma</c:v>
          </c:tx>
          <c:spPr>
            <a:solidFill>
              <a:srgbClr val="041E42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Mexico'!$B$32:$B$38</c:f>
              <c:strCache>
                <c:ptCount val="7"/>
                <c:pt idx="0">
                  <c:v>Standardized Guides</c:v>
                </c:pt>
                <c:pt idx="1">
                  <c:v>Manuals and Templates</c:v>
                </c:pt>
                <c:pt idx="2">
                  <c:v>Plan and Design Phase</c:v>
                </c:pt>
                <c:pt idx="3">
                  <c:v>Construction Phase</c:v>
                </c:pt>
                <c:pt idx="4">
                  <c:v>Operation and Maintenance Phase</c:v>
                </c:pt>
                <c:pt idx="5">
                  <c:v>Document Management</c:v>
                </c:pt>
                <c:pt idx="6">
                  <c:v>Quality of Data</c:v>
                </c:pt>
              </c:strCache>
            </c:strRef>
          </c:cat>
          <c:val>
            <c:numRef>
              <c:f>'[Survey Responses.xlsx]Oklahoma'!$C$32:$C$38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25-4E71-8825-F8D9DCAAE8E3}"/>
            </c:ext>
          </c:extLst>
        </c:ser>
        <c:ser>
          <c:idx val="2"/>
          <c:order val="2"/>
          <c:tx>
            <c:v>New Mexico</c:v>
          </c:tx>
          <c:spPr>
            <a:solidFill>
              <a:srgbClr val="FF8200"/>
            </a:solidFill>
            <a:ln>
              <a:noFill/>
            </a:ln>
            <a:effectLst/>
          </c:spPr>
          <c:invertIfNegative val="0"/>
          <c:cat>
            <c:strRef>
              <c:f>'[Survey Responses.xlsx]New Mexico'!$B$32:$B$38</c:f>
              <c:strCache>
                <c:ptCount val="7"/>
                <c:pt idx="0">
                  <c:v>Standardized Guides</c:v>
                </c:pt>
                <c:pt idx="1">
                  <c:v>Manuals and Templates</c:v>
                </c:pt>
                <c:pt idx="2">
                  <c:v>Plan and Design Phase</c:v>
                </c:pt>
                <c:pt idx="3">
                  <c:v>Construction Phase</c:v>
                </c:pt>
                <c:pt idx="4">
                  <c:v>Operation and Maintenance Phase</c:v>
                </c:pt>
                <c:pt idx="5">
                  <c:v>Document Management</c:v>
                </c:pt>
                <c:pt idx="6">
                  <c:v>Quality of Data</c:v>
                </c:pt>
              </c:strCache>
            </c:strRef>
          </c:cat>
          <c:val>
            <c:numRef>
              <c:f>'[Survey Responses.xlsx]New Mexico'!$C$32:$C$38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25-4E71-8825-F8D9DCAAE8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58521615"/>
        <c:axId val="1158522095"/>
      </c:barChart>
      <c:catAx>
        <c:axId val="11585216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522095"/>
        <c:crosses val="autoZero"/>
        <c:auto val="1"/>
        <c:lblAlgn val="ctr"/>
        <c:lblOffset val="100"/>
        <c:noMultiLvlLbl val="0"/>
      </c:catAx>
      <c:valAx>
        <c:axId val="1158522095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521615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57D41-B9D9-4934-AA51-4980921AD2B9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74890-F891-477E-8EF8-8BE2918C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99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8F42E-129B-C10C-F49C-6D392919FB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E998FA-CC88-BF14-3319-D162F86D4F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D8E95-5790-780B-FA8C-C0D60D290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962BD-5BFE-45FF-8AA5-1CD0B84B6767}" type="datetime1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101D3-F08B-3479-44E9-BCE32AAE5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B875B-C8B4-8DAB-2DF8-85B395D7F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49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74F9C-B989-0902-745C-367F6C01B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269E5-8A5A-A172-461D-1854D124E1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B52BD-6B27-9D33-754F-C0C1CEEB5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D0EA-F2A0-4B7D-A75E-93135B911DDB}" type="datetime1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E71E0-379A-A59C-8E77-B86336836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DDF2A-BC0B-ED48-9436-9B193979E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8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4F989E-7DE7-B2EA-CB76-9EEA4739C5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030211-A2F7-C819-E091-DA3CE0C35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89AA1-5D8B-B564-5015-148A2A494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01435-0553-4638-9F55-19519F3AEF7C}" type="datetime1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599447-6EFB-0560-87FA-172943710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D8018-AC46-4D47-7BF4-FDE0C6883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8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D42B3-89C0-365F-3CF8-FDAD51FA4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478AC-A734-03FA-72AF-41493C5045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C08C8-B2B9-1378-8896-86ACA725F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E4A84-B7D9-45A8-B7E0-8A44BDD44CA0}" type="datetime1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68A76-55EF-4AC0-77A8-199E0EE3E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1CCC4-092F-0487-51CA-DC3806625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3068" y="6398261"/>
            <a:ext cx="758932" cy="457200"/>
          </a:xfrm>
        </p:spPr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4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B1990-19DD-23DD-5FCE-4C762E3F0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84D314-54DA-E6AE-096F-408F8F9F8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3C5E8-94E9-7FCD-CCF0-B07EB9C69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9028-2074-4EAD-BC0C-882B49E24E8A}" type="datetime1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5FB1A-F20D-3125-23A5-FE58A5680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E3942-9D51-C41E-6F08-239225E09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80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B6A3D-4EF9-390E-26E5-3A54B875F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83792-F363-974B-CBC8-841FAA340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34EB8-57D0-565A-83ED-037283C1E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0AE5CB-8A5D-AB30-5DA1-46D087C88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CD10-B83B-4400-81E5-517C58C177D5}" type="datetime1">
              <a:rPr lang="en-US" smtClean="0"/>
              <a:t>7/15/2024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1329BB-EE1A-54E0-9D88-2E02B4D1B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2A94ED-98CC-7340-3D06-45B84A983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6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2DEBD-360F-60FA-A1B6-F3CEFDA0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87179-3D2F-A3B8-444C-60FEB78C3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A00974-7510-7B1F-BC3D-4439FA25F2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9E91B8-A037-FCA6-2B1A-3DBF58868E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0F5C26-EE53-A4D9-049D-355D186A5E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A58F00-45DF-37CF-F0EA-384ACC59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133A-2D49-4002-B4E4-E510CB2DC847}" type="datetime1">
              <a:rPr lang="en-US" smtClean="0"/>
              <a:t>7/15/2024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7840D5-ED70-3286-D75F-8F6F23F54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6C0F77-8DB4-629C-AEBE-D6D1FB80F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63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2EFDA-729C-ED14-A21A-73F0FA0E5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A7A8EB-980F-C9D7-0AC7-A59BD8D5C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43F0-DC5D-4F3D-A09A-0E1B921A909B}" type="datetime1">
              <a:rPr lang="en-US" smtClean="0"/>
              <a:t>7/15/2024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F0D0D6-283F-065E-DC0E-0DF50C053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77283E-2F89-2AD7-175F-48CB650B8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5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01C896-00F0-B1D8-3D79-E6B3399E0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7068-71C1-411B-9BC7-C0251F5BE241}" type="datetime1">
              <a:rPr lang="en-US" smtClean="0"/>
              <a:t>7/15/2024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572691-9F15-8AEF-F5C7-31400DE6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7AF173-EB47-2EEE-209C-BF2457FF1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37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F76DD-A1D0-51E8-0DB3-405D79A71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632BB-0786-917B-8779-DF609BB13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9371D-A726-508B-CC5B-2F4C212243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19F76E-E966-6E5C-0B34-60D6CB073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E8F2-5894-4836-9E0B-380A608FD1AC}" type="datetime1">
              <a:rPr lang="en-US" smtClean="0"/>
              <a:t>7/15/2024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1FD391-AF93-BEA2-CA43-F0423824D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7F3E4-881D-5BF3-9656-E1B0300A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9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F88E8-B6D3-62D8-F294-CE3FB302B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555441-698F-8BC2-B31B-BFA2E1A1F9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E7D1D-13E8-10A4-C378-E5788E11A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67B85F-41DA-6849-C1AE-1957F0E00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683-BA20-499F-AD0B-3FAC4400DC9C}" type="datetime1">
              <a:rPr lang="en-US" smtClean="0"/>
              <a:t>7/15/2024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D8018-E456-ACF0-2F2F-65BFC9A1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E102AC-AC49-450A-DC25-EFBDBB41A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85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52339D4-6B66-C9FE-6308-6C5EC32778C7}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547695-0BED-8DA9-B58A-34168251CF6D}"/>
              </a:ext>
            </a:extLst>
          </p:cNvPr>
          <p:cNvSpPr/>
          <p:nvPr userDrawn="1"/>
        </p:nvSpPr>
        <p:spPr>
          <a:xfrm>
            <a:off x="11433068" y="6398260"/>
            <a:ext cx="758932" cy="4572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8402D6-406F-C947-1F21-B53B0E1AB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79C06-E78E-7D04-BD51-925B5EF8B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54083-9B04-22E2-713C-F690028E2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398261"/>
            <a:ext cx="2743200" cy="457200"/>
          </a:xfrm>
          <a:prstGeom prst="rect">
            <a:avLst/>
          </a:prstGeom>
        </p:spPr>
        <p:txBody>
          <a:bodyPr vert="horz" lIns="27432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fld id="{BA3DEE59-85D2-4123-BF75-3D1E5192F9F3}" type="datetime1">
              <a:rPr lang="en-US" smtClean="0"/>
              <a:pPr/>
              <a:t>7/15/2024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26821-A848-B17D-CC4C-C6CB5C934C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8261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SPTC BIM Assesment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EF178-DC25-3355-0E44-FFC7FA4F6A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398261"/>
            <a:ext cx="2743200" cy="457200"/>
          </a:xfrm>
          <a:prstGeom prst="rect">
            <a:avLst/>
          </a:prstGeom>
        </p:spPr>
        <p:txBody>
          <a:bodyPr vert="horz" lIns="91440" tIns="45720" rIns="274320" bIns="45720" rtlCol="0" anchor="ctr"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1B56AE21-1262-4FA7-AA0F-695257B7AD5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67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odotdigitaldelivery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9C057-0444-BA22-604E-84EA0FE643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Summary of Responses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664981-82E7-C810-3B50-B5752AFC0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3150" y="3754438"/>
            <a:ext cx="10045700" cy="1655762"/>
          </a:xfrm>
        </p:spPr>
        <p:txBody>
          <a:bodyPr/>
          <a:lstStyle/>
          <a:p>
            <a:r>
              <a:rPr lang="en-US" dirty="0"/>
              <a:t>Assessing Building Information Modeling (BIM) Maturity and Identifying Barriers to Implementation among Transportation Agencies in Region 6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D15DFE-4E2A-E85C-C79E-D76E85C628BB}"/>
              </a:ext>
            </a:extLst>
          </p:cNvPr>
          <p:cNvCxnSpPr>
            <a:cxnSpLocks/>
          </p:cNvCxnSpPr>
          <p:nvPr/>
        </p:nvCxnSpPr>
        <p:spPr>
          <a:xfrm>
            <a:off x="1073150" y="3507582"/>
            <a:ext cx="10045700" cy="0"/>
          </a:xfrm>
          <a:prstGeom prst="line">
            <a:avLst/>
          </a:prstGeom>
          <a:ln w="38100">
            <a:solidFill>
              <a:srgbClr val="041E4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274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D90A62-D815-3635-7F0E-72F02FBF6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25FE4B-46C5-1659-F6B8-0EC57944E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FE075B6-BEC3-4438-B226-4DA686AD50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8471319"/>
              </p:ext>
            </p:extLst>
          </p:nvPr>
        </p:nvGraphicFramePr>
        <p:xfrm>
          <a:off x="101600" y="1348740"/>
          <a:ext cx="5943600" cy="416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B711FC5-7D7C-4279-A2E1-C907C02A0A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464220"/>
              </p:ext>
            </p:extLst>
          </p:nvPr>
        </p:nvGraphicFramePr>
        <p:xfrm>
          <a:off x="6146800" y="1348740"/>
          <a:ext cx="5943600" cy="416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57768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08EACC2-1885-6975-F6A0-E035CB6BF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Louisiana DOT – Open Response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58B9607-FB5F-6B8E-8ED0-304A1B260F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616075"/>
            <a:ext cx="9144000" cy="4504065"/>
          </a:xfr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E3B9D0-EA4F-56CE-EE9B-FF12C785F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08CD05-AF92-622B-DFB7-F8FC9E5AB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7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8E94B745-1197-076A-6E59-0B67F87740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101"/>
          <a:stretch/>
        </p:blipFill>
        <p:spPr>
          <a:xfrm>
            <a:off x="1524000" y="1616075"/>
            <a:ext cx="9144000" cy="381317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08EACC2-1885-6975-F6A0-E035CB6BF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Oklahoma DOT – Open Response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E3B9D0-EA4F-56CE-EE9B-FF12C785F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08CD05-AF92-622B-DFB7-F8FC9E5AB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33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B61B5-3997-95A7-DC16-29B764C11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Oklahoma DOT – Open Response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83BA7-8D83-1A7E-ECAB-F3BF3E36C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B2D8E1-4C1F-203F-D973-45FAED099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13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F4650EA-13A0-C9D1-3E04-2CEFC19924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0350" y="2130425"/>
            <a:ext cx="9144000" cy="3481492"/>
          </a:xfrm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6E0B7DE1-6D2A-2713-D363-DF66F49DEB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2578" b="2970"/>
          <a:stretch/>
        </p:blipFill>
        <p:spPr>
          <a:xfrm>
            <a:off x="1524000" y="1616075"/>
            <a:ext cx="9144000" cy="69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05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B61B5-3997-95A7-DC16-29B764C11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Mexico DOT – Open Response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83BA7-8D83-1A7E-ECAB-F3BF3E36C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SPTC BIM </a:t>
            </a:r>
            <a:r>
              <a:rPr lang="en-US" dirty="0" err="1"/>
              <a:t>Assesment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B2D8E1-4C1F-203F-D973-45FAED099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14</a:t>
            </a:fld>
            <a:endParaRPr lang="en-US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273BC820-D410-CD8D-6FFA-9967DAA5B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616075"/>
            <a:ext cx="9144000" cy="4456853"/>
          </a:xfrm>
        </p:spPr>
      </p:pic>
    </p:spTree>
    <p:extLst>
      <p:ext uri="{BB962C8B-B14F-4D97-AF65-F5344CB8AC3E}">
        <p14:creationId xmlns:p14="http://schemas.microsoft.com/office/powerpoint/2010/main" val="1283359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CEB06-47FB-7840-829B-855FCC832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Texas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6C52489-F389-FA18-09E9-83765002B0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57835"/>
            <a:ext cx="10515600" cy="308691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38F67C-02C3-56D5-D030-C2F610B28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D6CFBB-FE10-19B8-9747-F72EB0E84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78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D101C-E30C-1952-65C8-9DED31F65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Arkansas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0790334-3954-F81E-D56C-969DBCCE86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43525"/>
            <a:ext cx="10515600" cy="271553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3B97E1-2697-747A-C622-A623E8681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95BFBD-A0E5-D18E-F8C0-0A33CDF18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65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97262-ED45-6A0E-C70D-31B29E34D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BEFCAE-1D27-E39B-5FFB-C3FBC6054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17</a:t>
            </a:fld>
            <a:endParaRPr lang="en-US"/>
          </a:p>
        </p:txBody>
      </p:sp>
      <p:pic>
        <p:nvPicPr>
          <p:cNvPr id="11" name="Content Placeholder 10">
            <a:hlinkClick r:id="rId2"/>
            <a:extLst>
              <a:ext uri="{FF2B5EF4-FFF2-40B4-BE49-F238E27FC236}">
                <a16:creationId xmlns:a16="http://schemas.microsoft.com/office/drawing/2014/main" id="{3CEC5436-D1A8-4D7D-967A-5912DAF77F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655" b="-5981"/>
          <a:stretch/>
        </p:blipFill>
        <p:spPr>
          <a:xfrm>
            <a:off x="0" y="0"/>
            <a:ext cx="12191979" cy="685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14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59B47-6814-3DF0-AFDE-FAE9A7891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78" y="365125"/>
            <a:ext cx="5486400" cy="1512764"/>
          </a:xfrm>
        </p:spPr>
        <p:txBody>
          <a:bodyPr/>
          <a:lstStyle/>
          <a:p>
            <a:r>
              <a:rPr lang="en-US" dirty="0"/>
              <a:t>Louisiana DOT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E8DE45-665E-F5C0-5E03-005372F8B0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078" y="1965263"/>
            <a:ext cx="5486400" cy="162470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85BC7A-F44D-7C00-AE9B-2E6D9DF5D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078" y="3677339"/>
            <a:ext cx="5486400" cy="25461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48D013-F6DB-8776-0030-241F5B444F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2522" y="365125"/>
            <a:ext cx="5486400" cy="16247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FABD8B-C942-7918-F1CB-F1B87838F4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2522" y="2021232"/>
            <a:ext cx="5486400" cy="23158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073B23-84E3-ACD4-EE70-724C2FB6B1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2522" y="4368443"/>
            <a:ext cx="5486400" cy="1855070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9564FB7-DB92-693C-C0EA-1D8BDD589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623349B-3389-9B99-5B83-B6B203BCD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406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9487384-76AA-56AC-9CBD-674ADFCEF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522" y="2021232"/>
            <a:ext cx="5486400" cy="23158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659B47-6814-3DF0-AFDE-FAE9A7891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78" y="365125"/>
            <a:ext cx="5486400" cy="1512764"/>
          </a:xfrm>
        </p:spPr>
        <p:txBody>
          <a:bodyPr/>
          <a:lstStyle/>
          <a:p>
            <a:r>
              <a:rPr lang="en-US" dirty="0"/>
              <a:t>Oklahoma DOT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9564FB7-DB92-693C-C0EA-1D8BDD589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623349B-3389-9B99-5B83-B6B203BCD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3AF991-367A-CDCC-F3A0-6CD10D821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078" y="3677339"/>
            <a:ext cx="5486400" cy="25461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A55CE3-2F66-EE51-CFDB-D2729723C8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078" y="1965263"/>
            <a:ext cx="5486400" cy="162470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F1FACE7-8AF2-F794-4FA1-09D9E94C8B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2522" y="365125"/>
            <a:ext cx="5486400" cy="16247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42B57A9-DF59-523E-B2A9-7D97EF0BE3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2522" y="4368443"/>
            <a:ext cx="5486400" cy="185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871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59B47-6814-3DF0-AFDE-FAE9A7891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78" y="365125"/>
            <a:ext cx="5486400" cy="1512764"/>
          </a:xfrm>
        </p:spPr>
        <p:txBody>
          <a:bodyPr/>
          <a:lstStyle/>
          <a:p>
            <a:r>
              <a:rPr lang="en-US" dirty="0"/>
              <a:t>New Mexico DOT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9564FB7-DB92-693C-C0EA-1D8BDD589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623349B-3389-9B99-5B83-B6B203BCD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23F778-374E-D1DC-0507-CECFE463A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078" y="1965263"/>
            <a:ext cx="5486400" cy="162470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E146F3-775C-F5EB-8193-3E183292E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078" y="3677339"/>
            <a:ext cx="5486400" cy="2546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DE5F55-A701-87F4-69D5-6E9FD2F32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2522" y="365125"/>
            <a:ext cx="5486400" cy="16247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3B8F63-D932-2EDF-EF8A-D9D482FDA6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2522" y="2021232"/>
            <a:ext cx="5486400" cy="23158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8877BE-EB5E-20BD-DABC-1974F61F93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2522" y="4368443"/>
            <a:ext cx="5486400" cy="185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955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B740FB-AD2D-2BAD-E78E-F3959B992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7583A-1AE2-AA3E-DA2E-9ACA8682E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74BC7F8-8821-4E83-A1BA-7CE4AFE69E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865462"/>
              </p:ext>
            </p:extLst>
          </p:nvPr>
        </p:nvGraphicFramePr>
        <p:xfrm>
          <a:off x="2309972" y="463550"/>
          <a:ext cx="7572057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4242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B740FB-AD2D-2BAD-E78E-F3959B992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SPTC BIM Assesment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7583A-1AE2-AA3E-DA2E-9ACA8682E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B56AE21-1262-4FA7-AA0F-695257B7AD5D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FDEF7C7-9362-42D3-84AF-CFA37EDE6F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0107174"/>
              </p:ext>
            </p:extLst>
          </p:nvPr>
        </p:nvGraphicFramePr>
        <p:xfrm>
          <a:off x="101600" y="1275757"/>
          <a:ext cx="5943600" cy="4306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2177F1B1-0F39-4172-B9A3-1CB89C886A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891496"/>
              </p:ext>
            </p:extLst>
          </p:nvPr>
        </p:nvGraphicFramePr>
        <p:xfrm>
          <a:off x="6146800" y="1275757"/>
          <a:ext cx="5943600" cy="4306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94908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E2360C4-B377-C6A1-D436-8FBAD250E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7D4AF9-3F3D-0BA3-A2AC-AA6C7D869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30A9F2-D100-46BF-8C4F-2633F404D3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177351"/>
              </p:ext>
            </p:extLst>
          </p:nvPr>
        </p:nvGraphicFramePr>
        <p:xfrm>
          <a:off x="101600" y="1275757"/>
          <a:ext cx="5943600" cy="4306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914E05C-509B-41F9-B7CD-BD6DD65067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644681"/>
              </p:ext>
            </p:extLst>
          </p:nvPr>
        </p:nvGraphicFramePr>
        <p:xfrm>
          <a:off x="6146800" y="1275757"/>
          <a:ext cx="5943600" cy="4306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0032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05725F-1CB5-A24D-01AF-590381A0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EC868F-1F05-03F4-0557-13C2C1AFC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C4D8716-D944-4BC4-A804-51F409FB7D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27828"/>
              </p:ext>
            </p:extLst>
          </p:nvPr>
        </p:nvGraphicFramePr>
        <p:xfrm>
          <a:off x="2216150" y="647699"/>
          <a:ext cx="7853136" cy="5497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8764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A92C5D-9A3D-440E-7238-176E6ADF5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SPTC BIM Assesment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D83D17-796C-F1D4-9F85-6C00D1B21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AE21-1262-4FA7-AA0F-695257B7AD5D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CB59186-5056-41F9-A3D5-4D67F6AEDF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748666"/>
              </p:ext>
            </p:extLst>
          </p:nvPr>
        </p:nvGraphicFramePr>
        <p:xfrm>
          <a:off x="101600" y="1348740"/>
          <a:ext cx="5943600" cy="416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B124D51-0EBA-4BDA-A473-038208B9CB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78123"/>
              </p:ext>
            </p:extLst>
          </p:nvPr>
        </p:nvGraphicFramePr>
        <p:xfrm>
          <a:off x="6146800" y="1348740"/>
          <a:ext cx="5943600" cy="416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15936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144</Words>
  <Application>Microsoft Office PowerPoint</Application>
  <PresentationFormat>Widescreen</PresentationFormat>
  <Paragraphs>53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Aptos</vt:lpstr>
      <vt:lpstr>Aptos Display</vt:lpstr>
      <vt:lpstr>Arial</vt:lpstr>
      <vt:lpstr>Office Theme</vt:lpstr>
      <vt:lpstr>Summary of Responses</vt:lpstr>
      <vt:lpstr>Louisiana DOT</vt:lpstr>
      <vt:lpstr>Oklahoma DOT</vt:lpstr>
      <vt:lpstr>New Mexico DOT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Louisiana DOT – Open Response</vt:lpstr>
      <vt:lpstr>Oklahoma DOT – Open Response</vt:lpstr>
      <vt:lpstr>Oklahoma DOT – Open Response</vt:lpstr>
      <vt:lpstr>New Mexico DOT – Open Response</vt:lpstr>
      <vt:lpstr>Texas</vt:lpstr>
      <vt:lpstr>Arkansas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Guillen, Francisco I</dc:creator>
  <cp:lastModifiedBy>Guillen, Francisco I</cp:lastModifiedBy>
  <cp:revision>1</cp:revision>
  <dcterms:created xsi:type="dcterms:W3CDTF">2024-06-18T07:18:24Z</dcterms:created>
  <dcterms:modified xsi:type="dcterms:W3CDTF">2024-07-15T10:02:03Z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73649dc-6fee-4eb8-a128-734c3c842ea8_Enabled">
    <vt:lpwstr>true</vt:lpwstr>
  </property>
  <property fmtid="{D5CDD505-2E9C-101B-9397-08002B2CF9AE}" pid="3" name="MSIP_Label_b73649dc-6fee-4eb8-a128-734c3c842ea8_SetDate">
    <vt:lpwstr>2024-06-18T07:18:28Z</vt:lpwstr>
  </property>
  <property fmtid="{D5CDD505-2E9C-101B-9397-08002B2CF9AE}" pid="4" name="MSIP_Label_b73649dc-6fee-4eb8-a128-734c3c842ea8_Method">
    <vt:lpwstr>Standard</vt:lpwstr>
  </property>
  <property fmtid="{D5CDD505-2E9C-101B-9397-08002B2CF9AE}" pid="5" name="MSIP_Label_b73649dc-6fee-4eb8-a128-734c3c842ea8_Name">
    <vt:lpwstr>defa4170-0d19-0005-0004-bc88714345d2</vt:lpwstr>
  </property>
  <property fmtid="{D5CDD505-2E9C-101B-9397-08002B2CF9AE}" pid="6" name="MSIP_Label_b73649dc-6fee-4eb8-a128-734c3c842ea8_SiteId">
    <vt:lpwstr>857c21d2-1a16-43a4-90cf-d57f3fab9d2f</vt:lpwstr>
  </property>
  <property fmtid="{D5CDD505-2E9C-101B-9397-08002B2CF9AE}" pid="7" name="MSIP_Label_b73649dc-6fee-4eb8-a128-734c3c842ea8_ActionId">
    <vt:lpwstr>eb5ece58-bcc7-4647-9530-da2e69751e7f</vt:lpwstr>
  </property>
  <property fmtid="{D5CDD505-2E9C-101B-9397-08002B2CF9AE}" pid="8" name="MSIP_Label_b73649dc-6fee-4eb8-a128-734c3c842ea8_ContentBits">
    <vt:lpwstr>0</vt:lpwstr>
  </property>
</Properties>
</file>